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86" r:id="rId11"/>
    <p:sldId id="290" r:id="rId12"/>
    <p:sldId id="288" r:id="rId13"/>
    <p:sldId id="289" r:id="rId14"/>
    <p:sldId id="268" r:id="rId15"/>
    <p:sldId id="287" r:id="rId16"/>
    <p:sldId id="272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5" r:id="rId26"/>
    <p:sldId id="284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ios" panose="020B0604020202020204" charset="0"/>
      <p:regular r:id="rId32"/>
    </p:embeddedFont>
    <p:embeddedFont>
      <p:font typeface="Helios Bold" panose="020B0604020202020204" charset="0"/>
      <p:regular r:id="rId33"/>
    </p:embeddedFont>
    <p:embeddedFont>
      <p:font typeface="Klein" panose="020B0604020202020204" charset="0"/>
      <p:regular r:id="rId34"/>
    </p:embeddedFont>
    <p:embeddedFont>
      <p:font typeface="Klein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538F0-2E20-BDAC-F33C-C98E7D977401}" v="2" dt="2025-09-08T08:11:33.063"/>
    <p1510:client id="{7F0F97F6-E369-DDA9-4AC3-EFE313779C90}" v="13" dt="2025-09-09T07:05:56.794"/>
    <p1510:client id="{B4E64CDB-C4D3-5BBA-E905-CC45F4AE98CF}" v="226" dt="2025-09-09T06:48:12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1406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tenantanon#7540734b-e567-46c3-9ad3-ec9fb9e50140::" providerId="AD" clId="Web-{B4E64CDB-C4D3-5BBA-E905-CC45F4AE98CF}"/>
    <pc:docChg chg="addSld modSld">
      <pc:chgData name="Guest User" userId="S::urn:spo:tenantanon#7540734b-e567-46c3-9ad3-ec9fb9e50140::" providerId="AD" clId="Web-{B4E64CDB-C4D3-5BBA-E905-CC45F4AE98CF}" dt="2025-09-09T06:48:12.086" v="199" actId="1076"/>
      <pc:docMkLst>
        <pc:docMk/>
      </pc:docMkLst>
      <pc:sldChg chg="modSp">
        <pc:chgData name="Guest User" userId="S::urn:spo:tenantanon#7540734b-e567-46c3-9ad3-ec9fb9e50140::" providerId="AD" clId="Web-{B4E64CDB-C4D3-5BBA-E905-CC45F4AE98CF}" dt="2025-09-09T06:22:07.512" v="89" actId="20577"/>
        <pc:sldMkLst>
          <pc:docMk/>
          <pc:sldMk cId="0" sldId="259"/>
        </pc:sldMkLst>
        <pc:spChg chg="mod">
          <ac:chgData name="Guest User" userId="S::urn:spo:tenantanon#7540734b-e567-46c3-9ad3-ec9fb9e50140::" providerId="AD" clId="Web-{B4E64CDB-C4D3-5BBA-E905-CC45F4AE98CF}" dt="2025-09-09T06:22:07.512" v="89" actId="20577"/>
          <ac:spMkLst>
            <pc:docMk/>
            <pc:sldMk cId="0" sldId="259"/>
            <ac:spMk id="13" creationId="{00000000-0000-0000-0000-000000000000}"/>
          </ac:spMkLst>
        </pc:spChg>
      </pc:sldChg>
      <pc:sldChg chg="addSp modSp">
        <pc:chgData name="Guest User" userId="S::urn:spo:tenantanon#7540734b-e567-46c3-9ad3-ec9fb9e50140::" providerId="AD" clId="Web-{B4E64CDB-C4D3-5BBA-E905-CC45F4AE98CF}" dt="2025-09-09T06:27:53.346" v="104" actId="14100"/>
        <pc:sldMkLst>
          <pc:docMk/>
          <pc:sldMk cId="0" sldId="264"/>
        </pc:sldMkLst>
        <pc:spChg chg="mod">
          <ac:chgData name="Guest User" userId="S::urn:spo:tenantanon#7540734b-e567-46c3-9ad3-ec9fb9e50140::" providerId="AD" clId="Web-{B4E64CDB-C4D3-5BBA-E905-CC45F4AE98CF}" dt="2025-09-09T06:02:09.866" v="4" actId="14100"/>
          <ac:spMkLst>
            <pc:docMk/>
            <pc:sldMk cId="0" sldId="264"/>
            <ac:spMk id="10" creationId="{00000000-0000-0000-0000-000000000000}"/>
          </ac:spMkLst>
        </pc:spChg>
        <pc:spChg chg="mod">
          <ac:chgData name="Guest User" userId="S::urn:spo:tenantanon#7540734b-e567-46c3-9ad3-ec9fb9e50140::" providerId="AD" clId="Web-{B4E64CDB-C4D3-5BBA-E905-CC45F4AE98CF}" dt="2025-09-09T06:03:56.914" v="16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Guest User" userId="S::urn:spo:tenantanon#7540734b-e567-46c3-9ad3-ec9fb9e50140::" providerId="AD" clId="Web-{B4E64CDB-C4D3-5BBA-E905-CC45F4AE98CF}" dt="2025-09-09T06:03:42.211" v="15" actId="1076"/>
          <ac:spMkLst>
            <pc:docMk/>
            <pc:sldMk cId="0" sldId="264"/>
            <ac:spMk id="14" creationId="{00000000-0000-0000-0000-000000000000}"/>
          </ac:spMkLst>
        </pc:spChg>
        <pc:spChg chg="mod">
          <ac:chgData name="Guest User" userId="S::urn:spo:tenantanon#7540734b-e567-46c3-9ad3-ec9fb9e50140::" providerId="AD" clId="Web-{B4E64CDB-C4D3-5BBA-E905-CC45F4AE98CF}" dt="2025-09-09T06:03:07.335" v="10" actId="1076"/>
          <ac:spMkLst>
            <pc:docMk/>
            <pc:sldMk cId="0" sldId="264"/>
            <ac:spMk id="16" creationId="{EBA424F2-D29C-4222-BEEB-CBB659FEFBB5}"/>
          </ac:spMkLst>
        </pc:spChg>
        <pc:spChg chg="mod">
          <ac:chgData name="Guest User" userId="S::urn:spo:tenantanon#7540734b-e567-46c3-9ad3-ec9fb9e50140::" providerId="AD" clId="Web-{B4E64CDB-C4D3-5BBA-E905-CC45F4AE98CF}" dt="2025-09-09T06:03:16.867" v="11" actId="1076"/>
          <ac:spMkLst>
            <pc:docMk/>
            <pc:sldMk cId="0" sldId="264"/>
            <ac:spMk id="18" creationId="{7E72D4E6-5DCA-4D4E-93D0-1DC71A7EA3BB}"/>
          </ac:spMkLst>
        </pc:spChg>
        <pc:spChg chg="mod">
          <ac:chgData name="Guest User" userId="S::urn:spo:tenantanon#7540734b-e567-46c3-9ad3-ec9fb9e50140::" providerId="AD" clId="Web-{B4E64CDB-C4D3-5BBA-E905-CC45F4AE98CF}" dt="2025-09-09T06:02:57.116" v="9" actId="1076"/>
          <ac:spMkLst>
            <pc:docMk/>
            <pc:sldMk cId="0" sldId="264"/>
            <ac:spMk id="22" creationId="{E0B10227-9C63-4B90-B8AA-679F310262A6}"/>
          </ac:spMkLst>
        </pc:spChg>
        <pc:grpChg chg="mod">
          <ac:chgData name="Guest User" userId="S::urn:spo:tenantanon#7540734b-e567-46c3-9ad3-ec9fb9e50140::" providerId="AD" clId="Web-{B4E64CDB-C4D3-5BBA-E905-CC45F4AE98CF}" dt="2025-09-09T06:24:37.593" v="95" actId="14100"/>
          <ac:grpSpMkLst>
            <pc:docMk/>
            <pc:sldMk cId="0" sldId="264"/>
            <ac:grpSpMk id="7" creationId="{00000000-0000-0000-0000-000000000000}"/>
          </ac:grpSpMkLst>
        </pc:grpChg>
        <pc:grpChg chg="mod">
          <ac:chgData name="Guest User" userId="S::urn:spo:tenantanon#7540734b-e567-46c3-9ad3-ec9fb9e50140::" providerId="AD" clId="Web-{B4E64CDB-C4D3-5BBA-E905-CC45F4AE98CF}" dt="2025-09-09T06:24:33.468" v="94" actId="14100"/>
          <ac:grpSpMkLst>
            <pc:docMk/>
            <pc:sldMk cId="0" sldId="264"/>
            <ac:grpSpMk id="11" creationId="{00000000-0000-0000-0000-000000000000}"/>
          </ac:grpSpMkLst>
        </pc:grpChg>
        <pc:picChg chg="add mod">
          <ac:chgData name="Guest User" userId="S::urn:spo:tenantanon#7540734b-e567-46c3-9ad3-ec9fb9e50140::" providerId="AD" clId="Web-{B4E64CDB-C4D3-5BBA-E905-CC45F4AE98CF}" dt="2025-09-09T06:27:53.346" v="104" actId="14100"/>
          <ac:picMkLst>
            <pc:docMk/>
            <pc:sldMk cId="0" sldId="264"/>
            <ac:picMk id="2" creationId="{7C0EF4B3-7E45-965C-B637-D2659B00BB65}"/>
          </ac:picMkLst>
        </pc:picChg>
      </pc:sldChg>
      <pc:sldChg chg="addSp delSp modSp">
        <pc:chgData name="Guest User" userId="S::urn:spo:tenantanon#7540734b-e567-46c3-9ad3-ec9fb9e50140::" providerId="AD" clId="Web-{B4E64CDB-C4D3-5BBA-E905-CC45F4AE98CF}" dt="2025-09-09T06:45:38.052" v="181" actId="1076"/>
        <pc:sldMkLst>
          <pc:docMk/>
          <pc:sldMk cId="0" sldId="268"/>
        </pc:sldMkLst>
        <pc:spChg chg="del mod">
          <ac:chgData name="Guest User" userId="S::urn:spo:tenantanon#7540734b-e567-46c3-9ad3-ec9fb9e50140::" providerId="AD" clId="Web-{B4E64CDB-C4D3-5BBA-E905-CC45F4AE98CF}" dt="2025-09-09T06:10:37.109" v="78"/>
          <ac:spMkLst>
            <pc:docMk/>
            <pc:sldMk cId="0" sldId="268"/>
            <ac:spMk id="5" creationId="{50714985-4B4D-49A9-8D0B-E9CE8B5AC9FB}"/>
          </ac:spMkLst>
        </pc:spChg>
        <pc:spChg chg="del mod">
          <ac:chgData name="Guest User" userId="S::urn:spo:tenantanon#7540734b-e567-46c3-9ad3-ec9fb9e50140::" providerId="AD" clId="Web-{B4E64CDB-C4D3-5BBA-E905-CC45F4AE98CF}" dt="2025-09-09T06:10:29.375" v="76"/>
          <ac:spMkLst>
            <pc:docMk/>
            <pc:sldMk cId="0" sldId="268"/>
            <ac:spMk id="6" creationId="{28F98B0B-989A-4C64-B54F-251B3F182920}"/>
          </ac:spMkLst>
        </pc:spChg>
        <pc:spChg chg="mod">
          <ac:chgData name="Guest User" userId="S::urn:spo:tenantanon#7540734b-e567-46c3-9ad3-ec9fb9e50140::" providerId="AD" clId="Web-{B4E64CDB-C4D3-5BBA-E905-CC45F4AE98CF}" dt="2025-09-09T06:11:03.156" v="81" actId="14100"/>
          <ac:spMkLst>
            <pc:docMk/>
            <pc:sldMk cId="0" sldId="268"/>
            <ac:spMk id="13" creationId="{00000000-0000-0000-0000-000000000000}"/>
          </ac:spMkLst>
        </pc:spChg>
        <pc:spChg chg="mod">
          <ac:chgData name="Guest User" userId="S::urn:spo:tenantanon#7540734b-e567-46c3-9ad3-ec9fb9e50140::" providerId="AD" clId="Web-{B4E64CDB-C4D3-5BBA-E905-CC45F4AE98CF}" dt="2025-09-09T06:11:22.672" v="83" actId="1076"/>
          <ac:spMkLst>
            <pc:docMk/>
            <pc:sldMk cId="0" sldId="268"/>
            <ac:spMk id="15" creationId="{00000000-0000-0000-0000-000000000000}"/>
          </ac:spMkLst>
        </pc:spChg>
        <pc:spChg chg="mod">
          <ac:chgData name="Guest User" userId="S::urn:spo:tenantanon#7540734b-e567-46c3-9ad3-ec9fb9e50140::" providerId="AD" clId="Web-{B4E64CDB-C4D3-5BBA-E905-CC45F4AE98CF}" dt="2025-09-09T06:12:09.830" v="87" actId="14100"/>
          <ac:spMkLst>
            <pc:docMk/>
            <pc:sldMk cId="0" sldId="268"/>
            <ac:spMk id="17" creationId="{00000000-0000-0000-0000-000000000000}"/>
          </ac:spMkLst>
        </pc:spChg>
        <pc:spChg chg="del mod">
          <ac:chgData name="Guest User" userId="S::urn:spo:tenantanon#7540734b-e567-46c3-9ad3-ec9fb9e50140::" providerId="AD" clId="Web-{B4E64CDB-C4D3-5BBA-E905-CC45F4AE98CF}" dt="2025-09-09T06:10:24.593" v="74"/>
          <ac:spMkLst>
            <pc:docMk/>
            <pc:sldMk cId="0" sldId="268"/>
            <ac:spMk id="22" creationId="{B95A4144-FBA6-4306-AA6A-1E1C19337EC5}"/>
          </ac:spMkLst>
        </pc:spChg>
        <pc:spChg chg="del mod">
          <ac:chgData name="Guest User" userId="S::urn:spo:tenantanon#7540734b-e567-46c3-9ad3-ec9fb9e50140::" providerId="AD" clId="Web-{B4E64CDB-C4D3-5BBA-E905-CC45F4AE98CF}" dt="2025-09-09T06:10:16.531" v="72"/>
          <ac:spMkLst>
            <pc:docMk/>
            <pc:sldMk cId="0" sldId="268"/>
            <ac:spMk id="24" creationId="{F81F5BEB-0D22-4CDA-AFC0-E6501CEF21DE}"/>
          </ac:spMkLst>
        </pc:spChg>
        <pc:spChg chg="del mod">
          <ac:chgData name="Guest User" userId="S::urn:spo:tenantanon#7540734b-e567-46c3-9ad3-ec9fb9e50140::" providerId="AD" clId="Web-{B4E64CDB-C4D3-5BBA-E905-CC45F4AE98CF}" dt="2025-09-09T06:10:10.124" v="70"/>
          <ac:spMkLst>
            <pc:docMk/>
            <pc:sldMk cId="0" sldId="268"/>
            <ac:spMk id="26" creationId="{7AD68B4F-27BA-436E-9884-7E0B38CE9E12}"/>
          </ac:spMkLst>
        </pc:spChg>
        <pc:spChg chg="del mod">
          <ac:chgData name="Guest User" userId="S::urn:spo:tenantanon#7540734b-e567-46c3-9ad3-ec9fb9e50140::" providerId="AD" clId="Web-{B4E64CDB-C4D3-5BBA-E905-CC45F4AE98CF}" dt="2025-09-09T06:10:03.374" v="68"/>
          <ac:spMkLst>
            <pc:docMk/>
            <pc:sldMk cId="0" sldId="268"/>
            <ac:spMk id="28" creationId="{7A1A3F39-94AA-46FB-ADB6-300FDD6DFB3A}"/>
          </ac:spMkLst>
        </pc:spChg>
        <pc:spChg chg="del mod">
          <ac:chgData name="Guest User" userId="S::urn:spo:tenantanon#7540734b-e567-46c3-9ad3-ec9fb9e50140::" providerId="AD" clId="Web-{B4E64CDB-C4D3-5BBA-E905-CC45F4AE98CF}" dt="2025-09-09T06:09:54.936" v="66"/>
          <ac:spMkLst>
            <pc:docMk/>
            <pc:sldMk cId="0" sldId="268"/>
            <ac:spMk id="30" creationId="{63EFF83C-3F46-4727-B91A-B85A0BEA6ED2}"/>
          </ac:spMkLst>
        </pc:spChg>
        <pc:spChg chg="del mod">
          <ac:chgData name="Guest User" userId="S::urn:spo:tenantanon#7540734b-e567-46c3-9ad3-ec9fb9e50140::" providerId="AD" clId="Web-{B4E64CDB-C4D3-5BBA-E905-CC45F4AE98CF}" dt="2025-09-09T06:09:45.843" v="64"/>
          <ac:spMkLst>
            <pc:docMk/>
            <pc:sldMk cId="0" sldId="268"/>
            <ac:spMk id="32" creationId="{29ED493C-9035-4475-97EA-3912B8775DF6}"/>
          </ac:spMkLst>
        </pc:spChg>
        <pc:grpChg chg="mod">
          <ac:chgData name="Guest User" userId="S::urn:spo:tenantanon#7540734b-e567-46c3-9ad3-ec9fb9e50140::" providerId="AD" clId="Web-{B4E64CDB-C4D3-5BBA-E905-CC45F4AE98CF}" dt="2025-09-09T06:10:53.234" v="80" actId="1076"/>
          <ac:grpSpMkLst>
            <pc:docMk/>
            <pc:sldMk cId="0" sldId="268"/>
            <ac:grpSpMk id="14" creationId="{00000000-0000-0000-0000-000000000000}"/>
          </ac:grpSpMkLst>
        </pc:grpChg>
        <pc:picChg chg="add del mod">
          <ac:chgData name="Guest User" userId="S::urn:spo:tenantanon#7540734b-e567-46c3-9ad3-ec9fb9e50140::" providerId="AD" clId="Web-{B4E64CDB-C4D3-5BBA-E905-CC45F4AE98CF}" dt="2025-09-09T06:44:53.614" v="179"/>
          <ac:picMkLst>
            <pc:docMk/>
            <pc:sldMk cId="0" sldId="268"/>
            <ac:picMk id="2" creationId="{D284C2E0-1BF0-D5A1-901A-DABFF4AA13E1}"/>
          </ac:picMkLst>
        </pc:picChg>
        <pc:picChg chg="add mod">
          <ac:chgData name="Guest User" userId="S::urn:spo:tenantanon#7540734b-e567-46c3-9ad3-ec9fb9e50140::" providerId="AD" clId="Web-{B4E64CDB-C4D3-5BBA-E905-CC45F4AE98CF}" dt="2025-09-09T06:45:38.052" v="181" actId="1076"/>
          <ac:picMkLst>
            <pc:docMk/>
            <pc:sldMk cId="0" sldId="268"/>
            <ac:picMk id="3" creationId="{2E51B6D8-44DD-DBD8-5A6C-16A3AF52D0B4}"/>
          </ac:picMkLst>
        </pc:picChg>
      </pc:sldChg>
      <pc:sldChg chg="modSp">
        <pc:chgData name="Guest User" userId="S::urn:spo:tenantanon#7540734b-e567-46c3-9ad3-ec9fb9e50140::" providerId="AD" clId="Web-{B4E64CDB-C4D3-5BBA-E905-CC45F4AE98CF}" dt="2025-09-09T06:22:27.778" v="91" actId="20577"/>
        <pc:sldMkLst>
          <pc:docMk/>
          <pc:sldMk cId="0" sldId="278"/>
        </pc:sldMkLst>
        <pc:spChg chg="mod">
          <ac:chgData name="Guest User" userId="S::urn:spo:tenantanon#7540734b-e567-46c3-9ad3-ec9fb9e50140::" providerId="AD" clId="Web-{B4E64CDB-C4D3-5BBA-E905-CC45F4AE98CF}" dt="2025-09-09T06:22:27.778" v="91" actId="20577"/>
          <ac:spMkLst>
            <pc:docMk/>
            <pc:sldMk cId="0" sldId="278"/>
            <ac:spMk id="9" creationId="{00000000-0000-0000-0000-000000000000}"/>
          </ac:spMkLst>
        </pc:spChg>
      </pc:sldChg>
      <pc:sldChg chg="addSp delSp modSp new">
        <pc:chgData name="Guest User" userId="S::urn:spo:tenantanon#7540734b-e567-46c3-9ad3-ec9fb9e50140::" providerId="AD" clId="Web-{B4E64CDB-C4D3-5BBA-E905-CC45F4AE98CF}" dt="2025-09-09T06:46:29.991" v="185" actId="1076"/>
        <pc:sldMkLst>
          <pc:docMk/>
          <pc:sldMk cId="1428577904" sldId="286"/>
        </pc:sldMkLst>
        <pc:spChg chg="add mod">
          <ac:chgData name="Guest User" userId="S::urn:spo:tenantanon#7540734b-e567-46c3-9ad3-ec9fb9e50140::" providerId="AD" clId="Web-{B4E64CDB-C4D3-5BBA-E905-CC45F4AE98CF}" dt="2025-09-09T06:46:29.991" v="185" actId="1076"/>
          <ac:spMkLst>
            <pc:docMk/>
            <pc:sldMk cId="1428577904" sldId="286"/>
            <ac:spMk id="11" creationId="{F76A2AFB-2378-99E4-79D7-12210F4E3D4E}"/>
          </ac:spMkLst>
        </pc:spChg>
        <pc:picChg chg="add del mod">
          <ac:chgData name="Guest User" userId="S::urn:spo:tenantanon#7540734b-e567-46c3-9ad3-ec9fb9e50140::" providerId="AD" clId="Web-{B4E64CDB-C4D3-5BBA-E905-CC45F4AE98CF}" dt="2025-09-09T06:26:57.267" v="98"/>
          <ac:picMkLst>
            <pc:docMk/>
            <pc:sldMk cId="1428577904" sldId="286"/>
            <ac:picMk id="2" creationId="{4BD6DF8E-7422-687E-3963-6370B370640F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3:05.539" v="129"/>
          <ac:picMkLst>
            <pc:docMk/>
            <pc:sldMk cId="1428577904" sldId="286"/>
            <ac:picMk id="3" creationId="{4CF1E602-D657-E344-114D-2B10A9DAFB7D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5:09.604" v="144"/>
          <ac:picMkLst>
            <pc:docMk/>
            <pc:sldMk cId="1428577904" sldId="286"/>
            <ac:picMk id="4" creationId="{99A2D6B6-B0EF-3414-8490-C28EE42CC40F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0:28.364" v="113"/>
          <ac:picMkLst>
            <pc:docMk/>
            <pc:sldMk cId="1428577904" sldId="286"/>
            <ac:picMk id="5" creationId="{B7E7DB41-45B1-6F75-8096-C8E7453F02CF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5:36.823" v="149"/>
          <ac:picMkLst>
            <pc:docMk/>
            <pc:sldMk cId="1428577904" sldId="286"/>
            <ac:picMk id="6" creationId="{83D64C42-6F05-7580-4C25-D021EEDCFB66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3:01.867" v="128"/>
          <ac:picMkLst>
            <pc:docMk/>
            <pc:sldMk cId="1428577904" sldId="286"/>
            <ac:picMk id="7" creationId="{B487B60C-9166-81CF-4FE7-055BE59044C9}"/>
          </ac:picMkLst>
        </pc:picChg>
        <pc:picChg chg="add mod">
          <ac:chgData name="Guest User" userId="S::urn:spo:tenantanon#7540734b-e567-46c3-9ad3-ec9fb9e50140::" providerId="AD" clId="Web-{B4E64CDB-C4D3-5BBA-E905-CC45F4AE98CF}" dt="2025-09-09T06:38:39.248" v="169" actId="1076"/>
          <ac:picMkLst>
            <pc:docMk/>
            <pc:sldMk cId="1428577904" sldId="286"/>
            <ac:picMk id="8" creationId="{D0F9032E-E772-AE11-5450-00E090E56B9F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8:31.248" v="167"/>
          <ac:picMkLst>
            <pc:docMk/>
            <pc:sldMk cId="1428577904" sldId="286"/>
            <ac:picMk id="9" creationId="{776466D8-65C3-257E-A167-4B2B502C0B2F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9:32.358" v="173"/>
          <ac:picMkLst>
            <pc:docMk/>
            <pc:sldMk cId="1428577904" sldId="286"/>
            <ac:picMk id="10" creationId="{7CF6B1DC-389F-B054-08CF-371D92655700}"/>
          </ac:picMkLst>
        </pc:picChg>
      </pc:sldChg>
      <pc:sldChg chg="addSp delSp modSp new">
        <pc:chgData name="Guest User" userId="S::urn:spo:tenantanon#7540734b-e567-46c3-9ad3-ec9fb9e50140::" providerId="AD" clId="Web-{B4E64CDB-C4D3-5BBA-E905-CC45F4AE98CF}" dt="2025-09-09T06:44:46.239" v="178"/>
        <pc:sldMkLst>
          <pc:docMk/>
          <pc:sldMk cId="2070447796" sldId="287"/>
        </pc:sldMkLst>
        <pc:spChg chg="add del mod">
          <ac:chgData name="Guest User" userId="S::urn:spo:tenantanon#7540734b-e567-46c3-9ad3-ec9fb9e50140::" providerId="AD" clId="Web-{B4E64CDB-C4D3-5BBA-E905-CC45F4AE98CF}" dt="2025-09-09T06:05:26.525" v="22"/>
          <ac:spMkLst>
            <pc:docMk/>
            <pc:sldMk cId="2070447796" sldId="287"/>
            <ac:spMk id="2" creationId="{1849DB4D-2085-C121-4272-AA5EE2EE0C51}"/>
          </ac:spMkLst>
        </pc:spChg>
        <pc:spChg chg="add mod">
          <ac:chgData name="Guest User" userId="S::urn:spo:tenantanon#7540734b-e567-46c3-9ad3-ec9fb9e50140::" providerId="AD" clId="Web-{B4E64CDB-C4D3-5BBA-E905-CC45F4AE98CF}" dt="2025-09-09T06:05:53.463" v="25" actId="1076"/>
          <ac:spMkLst>
            <pc:docMk/>
            <pc:sldMk cId="2070447796" sldId="287"/>
            <ac:spMk id="3" creationId="{BCED1B8B-BD45-64DC-A477-5334555F2174}"/>
          </ac:spMkLst>
        </pc:spChg>
        <pc:spChg chg="add mod">
          <ac:chgData name="Guest User" userId="S::urn:spo:tenantanon#7540734b-e567-46c3-9ad3-ec9fb9e50140::" providerId="AD" clId="Web-{B4E64CDB-C4D3-5BBA-E905-CC45F4AE98CF}" dt="2025-09-09T06:06:15.198" v="28" actId="1076"/>
          <ac:spMkLst>
            <pc:docMk/>
            <pc:sldMk cId="2070447796" sldId="287"/>
            <ac:spMk id="4" creationId="{DDE52FC1-89FE-F307-B6A3-8AF00B556DBF}"/>
          </ac:spMkLst>
        </pc:spChg>
        <pc:spChg chg="add mod">
          <ac:chgData name="Guest User" userId="S::urn:spo:tenantanon#7540734b-e567-46c3-9ad3-ec9fb9e50140::" providerId="AD" clId="Web-{B4E64CDB-C4D3-5BBA-E905-CC45F4AE98CF}" dt="2025-09-09T06:06:51.683" v="34" actId="20577"/>
          <ac:spMkLst>
            <pc:docMk/>
            <pc:sldMk cId="2070447796" sldId="287"/>
            <ac:spMk id="5" creationId="{F67AFEF2-05DD-1154-A022-039D203C191D}"/>
          </ac:spMkLst>
        </pc:spChg>
        <pc:spChg chg="add mod">
          <ac:chgData name="Guest User" userId="S::urn:spo:tenantanon#7540734b-e567-46c3-9ad3-ec9fb9e50140::" providerId="AD" clId="Web-{B4E64CDB-C4D3-5BBA-E905-CC45F4AE98CF}" dt="2025-09-09T06:07:18.324" v="39" actId="14100"/>
          <ac:spMkLst>
            <pc:docMk/>
            <pc:sldMk cId="2070447796" sldId="287"/>
            <ac:spMk id="6" creationId="{B9A771DF-526A-85BA-D09B-A23F582A9002}"/>
          </ac:spMkLst>
        </pc:spChg>
        <pc:spChg chg="add mod">
          <ac:chgData name="Guest User" userId="S::urn:spo:tenantanon#7540734b-e567-46c3-9ad3-ec9fb9e50140::" providerId="AD" clId="Web-{B4E64CDB-C4D3-5BBA-E905-CC45F4AE98CF}" dt="2025-09-09T06:07:45.122" v="44" actId="1076"/>
          <ac:spMkLst>
            <pc:docMk/>
            <pc:sldMk cId="2070447796" sldId="287"/>
            <ac:spMk id="7" creationId="{04F965B5-8FF2-7F52-F262-01F6404C1C0E}"/>
          </ac:spMkLst>
        </pc:spChg>
        <pc:spChg chg="add mod">
          <ac:chgData name="Guest User" userId="S::urn:spo:tenantanon#7540734b-e567-46c3-9ad3-ec9fb9e50140::" providerId="AD" clId="Web-{B4E64CDB-C4D3-5BBA-E905-CC45F4AE98CF}" dt="2025-09-09T06:08:07.903" v="48" actId="1076"/>
          <ac:spMkLst>
            <pc:docMk/>
            <pc:sldMk cId="2070447796" sldId="287"/>
            <ac:spMk id="8" creationId="{301114D5-5354-6EC2-6C23-F3DA1592AE47}"/>
          </ac:spMkLst>
        </pc:spChg>
        <pc:spChg chg="add del mod">
          <ac:chgData name="Guest User" userId="S::urn:spo:tenantanon#7540734b-e567-46c3-9ad3-ec9fb9e50140::" providerId="AD" clId="Web-{B4E64CDB-C4D3-5BBA-E905-CC45F4AE98CF}" dt="2025-09-09T06:08:31.544" v="53"/>
          <ac:spMkLst>
            <pc:docMk/>
            <pc:sldMk cId="2070447796" sldId="287"/>
            <ac:spMk id="9" creationId="{DAA76C1B-4017-6720-F964-E26C3F315DB8}"/>
          </ac:spMkLst>
        </pc:spChg>
        <pc:spChg chg="add mod">
          <ac:chgData name="Guest User" userId="S::urn:spo:tenantanon#7540734b-e567-46c3-9ad3-ec9fb9e50140::" providerId="AD" clId="Web-{B4E64CDB-C4D3-5BBA-E905-CC45F4AE98CF}" dt="2025-09-09T06:09:07.279" v="57" actId="14100"/>
          <ac:spMkLst>
            <pc:docMk/>
            <pc:sldMk cId="2070447796" sldId="287"/>
            <ac:spMk id="10" creationId="{EBB713BC-B3E2-485A-2D73-5B90F0FE003C}"/>
          </ac:spMkLst>
        </pc:spChg>
        <pc:spChg chg="add mod">
          <ac:chgData name="Guest User" userId="S::urn:spo:tenantanon#7540734b-e567-46c3-9ad3-ec9fb9e50140::" providerId="AD" clId="Web-{B4E64CDB-C4D3-5BBA-E905-CC45F4AE98CF}" dt="2025-09-09T06:09:34.202" v="61" actId="1076"/>
          <ac:spMkLst>
            <pc:docMk/>
            <pc:sldMk cId="2070447796" sldId="287"/>
            <ac:spMk id="11" creationId="{4E85A804-0051-D8CB-F579-1CAB486CEAED}"/>
          </ac:spMkLst>
        </pc:spChg>
        <pc:picChg chg="add">
          <ac:chgData name="Guest User" userId="S::urn:spo:tenantanon#7540734b-e567-46c3-9ad3-ec9fb9e50140::" providerId="AD" clId="Web-{B4E64CDB-C4D3-5BBA-E905-CC45F4AE98CF}" dt="2025-09-09T06:44:46.239" v="178"/>
          <ac:picMkLst>
            <pc:docMk/>
            <pc:sldMk cId="2070447796" sldId="287"/>
            <ac:picMk id="13" creationId="{2974F420-27DF-F65D-209D-E285F5CE130F}"/>
          </ac:picMkLst>
        </pc:picChg>
      </pc:sldChg>
      <pc:sldChg chg="addSp delSp modSp new">
        <pc:chgData name="Guest User" userId="S::urn:spo:tenantanon#7540734b-e567-46c3-9ad3-ec9fb9e50140::" providerId="AD" clId="Web-{B4E64CDB-C4D3-5BBA-E905-CC45F4AE98CF}" dt="2025-09-09T06:47:48.211" v="195" actId="1076"/>
        <pc:sldMkLst>
          <pc:docMk/>
          <pc:sldMk cId="2623330274" sldId="288"/>
        </pc:sldMkLst>
        <pc:spChg chg="add mod">
          <ac:chgData name="Guest User" userId="S::urn:spo:tenantanon#7540734b-e567-46c3-9ad3-ec9fb9e50140::" providerId="AD" clId="Web-{B4E64CDB-C4D3-5BBA-E905-CC45F4AE98CF}" dt="2025-09-09T06:47:48.211" v="195" actId="1076"/>
          <ac:spMkLst>
            <pc:docMk/>
            <pc:sldMk cId="2623330274" sldId="288"/>
            <ac:spMk id="9" creationId="{E9211085-C1BE-CE6B-A915-EFA17EF49D35}"/>
          </ac:spMkLst>
        </pc:spChg>
        <pc:picChg chg="add del mod">
          <ac:chgData name="Guest User" userId="S::urn:spo:tenantanon#7540734b-e567-46c3-9ad3-ec9fb9e50140::" providerId="AD" clId="Web-{B4E64CDB-C4D3-5BBA-E905-CC45F4AE98CF}" dt="2025-09-09T06:37:10.528" v="157"/>
          <ac:picMkLst>
            <pc:docMk/>
            <pc:sldMk cId="2623330274" sldId="288"/>
            <ac:picMk id="3" creationId="{063BAD7F-A708-3AF6-B47F-A6C6081D0D57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7:27.903" v="161"/>
          <ac:picMkLst>
            <pc:docMk/>
            <pc:sldMk cId="2623330274" sldId="288"/>
            <ac:picMk id="5" creationId="{623FD476-CAA3-E523-B690-8914D05C0786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9:58.249" v="174"/>
          <ac:picMkLst>
            <pc:docMk/>
            <pc:sldMk cId="2623330274" sldId="288"/>
            <ac:picMk id="6" creationId="{04FD0D02-5164-D01F-0F86-8AD82287BA18}"/>
          </ac:picMkLst>
        </pc:picChg>
        <pc:picChg chg="add del mod">
          <ac:chgData name="Guest User" userId="S::urn:spo:tenantanon#7540734b-e567-46c3-9ad3-ec9fb9e50140::" providerId="AD" clId="Web-{B4E64CDB-C4D3-5BBA-E905-CC45F4AE98CF}" dt="2025-09-09T06:38:13.685" v="165"/>
          <ac:picMkLst>
            <pc:docMk/>
            <pc:sldMk cId="2623330274" sldId="288"/>
            <ac:picMk id="7" creationId="{306378DC-0FE3-944F-0119-4B1D9B486CEB}"/>
          </ac:picMkLst>
        </pc:picChg>
        <pc:picChg chg="add mod">
          <ac:chgData name="Guest User" userId="S::urn:spo:tenantanon#7540734b-e567-46c3-9ad3-ec9fb9e50140::" providerId="AD" clId="Web-{B4E64CDB-C4D3-5BBA-E905-CC45F4AE98CF}" dt="2025-09-09T06:40:24.547" v="175"/>
          <ac:picMkLst>
            <pc:docMk/>
            <pc:sldMk cId="2623330274" sldId="288"/>
            <ac:picMk id="8" creationId="{7D3B208E-F60C-6D1E-D92E-11068281075D}"/>
          </ac:picMkLst>
        </pc:picChg>
      </pc:sldChg>
      <pc:sldChg chg="addSp modSp new">
        <pc:chgData name="Guest User" userId="S::urn:spo:tenantanon#7540734b-e567-46c3-9ad3-ec9fb9e50140::" providerId="AD" clId="Web-{B4E64CDB-C4D3-5BBA-E905-CC45F4AE98CF}" dt="2025-09-09T06:48:12.086" v="199" actId="1076"/>
        <pc:sldMkLst>
          <pc:docMk/>
          <pc:sldMk cId="3828004291" sldId="289"/>
        </pc:sldMkLst>
        <pc:spChg chg="add mod">
          <ac:chgData name="Guest User" userId="S::urn:spo:tenantanon#7540734b-e567-46c3-9ad3-ec9fb9e50140::" providerId="AD" clId="Web-{B4E64CDB-C4D3-5BBA-E905-CC45F4AE98CF}" dt="2025-09-09T06:48:12.086" v="199" actId="1076"/>
          <ac:spMkLst>
            <pc:docMk/>
            <pc:sldMk cId="3828004291" sldId="289"/>
            <ac:spMk id="4" creationId="{DFE22130-1AE9-64C8-BE21-5D4385FAF245}"/>
          </ac:spMkLst>
        </pc:spChg>
        <pc:picChg chg="add">
          <ac:chgData name="Guest User" userId="S::urn:spo:tenantanon#7540734b-e567-46c3-9ad3-ec9fb9e50140::" providerId="AD" clId="Web-{B4E64CDB-C4D3-5BBA-E905-CC45F4AE98CF}" dt="2025-09-09T06:38:06.701" v="164"/>
          <ac:picMkLst>
            <pc:docMk/>
            <pc:sldMk cId="3828004291" sldId="289"/>
            <ac:picMk id="3" creationId="{DAA31685-9119-BB97-1C07-2CB6494E371A}"/>
          </ac:picMkLst>
        </pc:picChg>
      </pc:sldChg>
      <pc:sldChg chg="addSp modSp new">
        <pc:chgData name="Guest User" userId="S::urn:spo:tenantanon#7540734b-e567-46c3-9ad3-ec9fb9e50140::" providerId="AD" clId="Web-{B4E64CDB-C4D3-5BBA-E905-CC45F4AE98CF}" dt="2025-09-09T06:47:03.710" v="190" actId="1076"/>
        <pc:sldMkLst>
          <pc:docMk/>
          <pc:sldMk cId="2978563598" sldId="290"/>
        </pc:sldMkLst>
        <pc:spChg chg="add mod">
          <ac:chgData name="Guest User" userId="S::urn:spo:tenantanon#7540734b-e567-46c3-9ad3-ec9fb9e50140::" providerId="AD" clId="Web-{B4E64CDB-C4D3-5BBA-E905-CC45F4AE98CF}" dt="2025-09-09T06:47:03.710" v="190" actId="1076"/>
          <ac:spMkLst>
            <pc:docMk/>
            <pc:sldMk cId="2978563598" sldId="290"/>
            <ac:spMk id="4" creationId="{EE2507F7-FDDE-374F-CB32-952A4F38BF24}"/>
          </ac:spMkLst>
        </pc:spChg>
        <pc:picChg chg="add">
          <ac:chgData name="Guest User" userId="S::urn:spo:tenantanon#7540734b-e567-46c3-9ad3-ec9fb9e50140::" providerId="AD" clId="Web-{B4E64CDB-C4D3-5BBA-E905-CC45F4AE98CF}" dt="2025-09-09T06:39:26.061" v="172"/>
          <ac:picMkLst>
            <pc:docMk/>
            <pc:sldMk cId="2978563598" sldId="290"/>
            <ac:picMk id="3" creationId="{E2B24091-854D-4B42-73A3-8ECDB53A5B17}"/>
          </ac:picMkLst>
        </pc:picChg>
      </pc:sldChg>
    </pc:docChg>
  </pc:docChgLst>
  <pc:docChgLst>
    <pc:chgData name="Guest User" userId="S::urn:spo:tenantanon#7540734b-e567-46c3-9ad3-ec9fb9e50140::" providerId="AD" clId="Web-{1C0538F0-2E20-BDAC-F33C-C98E7D977401}"/>
    <pc:docChg chg="modSld">
      <pc:chgData name="Guest User" userId="S::urn:spo:tenantanon#7540734b-e567-46c3-9ad3-ec9fb9e50140::" providerId="AD" clId="Web-{1C0538F0-2E20-BDAC-F33C-C98E7D977401}" dt="2025-09-08T08:11:33.063" v="1" actId="14100"/>
      <pc:docMkLst>
        <pc:docMk/>
      </pc:docMkLst>
      <pc:sldChg chg="modSp">
        <pc:chgData name="Guest User" userId="S::urn:spo:tenantanon#7540734b-e567-46c3-9ad3-ec9fb9e50140::" providerId="AD" clId="Web-{1C0538F0-2E20-BDAC-F33C-C98E7D977401}" dt="2025-09-08T08:11:33.063" v="1" actId="14100"/>
        <pc:sldMkLst>
          <pc:docMk/>
          <pc:sldMk cId="0" sldId="257"/>
        </pc:sldMkLst>
        <pc:spChg chg="mod">
          <ac:chgData name="Guest User" userId="S::urn:spo:tenantanon#7540734b-e567-46c3-9ad3-ec9fb9e50140::" providerId="AD" clId="Web-{1C0538F0-2E20-BDAC-F33C-C98E7D977401}" dt="2025-09-08T08:11:33.063" v="1" actId="14100"/>
          <ac:spMkLst>
            <pc:docMk/>
            <pc:sldMk cId="0" sldId="257"/>
            <ac:spMk id="8" creationId="{00000000-0000-0000-0000-000000000000}"/>
          </ac:spMkLst>
        </pc:spChg>
      </pc:sldChg>
    </pc:docChg>
  </pc:docChgLst>
  <pc:docChgLst>
    <pc:chgData name="Guest User" userId="S::urn:spo:tenantanon#7540734b-e567-46c3-9ad3-ec9fb9e50140::" providerId="AD" clId="Web-{7F0F97F6-E369-DDA9-4AC3-EFE313779C90}"/>
    <pc:docChg chg="modSld">
      <pc:chgData name="Guest User" userId="S::urn:spo:tenantanon#7540734b-e567-46c3-9ad3-ec9fb9e50140::" providerId="AD" clId="Web-{7F0F97F6-E369-DDA9-4AC3-EFE313779C90}" dt="2025-09-09T07:05:51.497" v="5" actId="20577"/>
      <pc:docMkLst>
        <pc:docMk/>
      </pc:docMkLst>
      <pc:sldChg chg="modSp">
        <pc:chgData name="Guest User" userId="S::urn:spo:tenantanon#7540734b-e567-46c3-9ad3-ec9fb9e50140::" providerId="AD" clId="Web-{7F0F97F6-E369-DDA9-4AC3-EFE313779C90}" dt="2025-09-09T07:05:38.810" v="4" actId="20577"/>
        <pc:sldMkLst>
          <pc:docMk/>
          <pc:sldMk cId="0" sldId="259"/>
        </pc:sldMkLst>
        <pc:spChg chg="mod">
          <ac:chgData name="Guest User" userId="S::urn:spo:tenantanon#7540734b-e567-46c3-9ad3-ec9fb9e50140::" providerId="AD" clId="Web-{7F0F97F6-E369-DDA9-4AC3-EFE313779C90}" dt="2025-09-09T07:05:38.810" v="4" actId="20577"/>
          <ac:spMkLst>
            <pc:docMk/>
            <pc:sldMk cId="0" sldId="259"/>
            <ac:spMk id="13" creationId="{00000000-0000-0000-0000-000000000000}"/>
          </ac:spMkLst>
        </pc:spChg>
      </pc:sldChg>
      <pc:sldChg chg="modSp">
        <pc:chgData name="Guest User" userId="S::urn:spo:tenantanon#7540734b-e567-46c3-9ad3-ec9fb9e50140::" providerId="AD" clId="Web-{7F0F97F6-E369-DDA9-4AC3-EFE313779C90}" dt="2025-09-09T07:05:51.497" v="5" actId="20577"/>
        <pc:sldMkLst>
          <pc:docMk/>
          <pc:sldMk cId="0" sldId="278"/>
        </pc:sldMkLst>
        <pc:spChg chg="mod">
          <ac:chgData name="Guest User" userId="S::urn:spo:tenantanon#7540734b-e567-46c3-9ad3-ec9fb9e50140::" providerId="AD" clId="Web-{7F0F97F6-E369-DDA9-4AC3-EFE313779C90}" dt="2025-09-09T07:05:51.497" v="5" actId="20577"/>
          <ac:spMkLst>
            <pc:docMk/>
            <pc:sldMk cId="0" sldId="278"/>
            <ac:spMk id="9" creationId="{00000000-0000-0000-0000-000000000000}"/>
          </ac:spMkLst>
        </pc:spChg>
      </pc:sldChg>
      <pc:sldChg chg="modSp">
        <pc:chgData name="Guest User" userId="S::urn:spo:tenantanon#7540734b-e567-46c3-9ad3-ec9fb9e50140::" providerId="AD" clId="Web-{7F0F97F6-E369-DDA9-4AC3-EFE313779C90}" dt="2025-09-09T06:56:35.925" v="1" actId="1076"/>
        <pc:sldMkLst>
          <pc:docMk/>
          <pc:sldMk cId="2623330274" sldId="288"/>
        </pc:sldMkLst>
        <pc:picChg chg="mod">
          <ac:chgData name="Guest User" userId="S::urn:spo:tenantanon#7540734b-e567-46c3-9ad3-ec9fb9e50140::" providerId="AD" clId="Web-{7F0F97F6-E369-DDA9-4AC3-EFE313779C90}" dt="2025-09-09T06:56:35.925" v="1" actId="1076"/>
          <ac:picMkLst>
            <pc:docMk/>
            <pc:sldMk cId="2623330274" sldId="288"/>
            <ac:picMk id="8" creationId="{7D3B208E-F60C-6D1E-D92E-11068281075D}"/>
          </ac:picMkLst>
        </pc:picChg>
      </pc:sldChg>
      <pc:sldChg chg="modSp">
        <pc:chgData name="Guest User" userId="S::urn:spo:tenantanon#7540734b-e567-46c3-9ad3-ec9fb9e50140::" providerId="AD" clId="Web-{7F0F97F6-E369-DDA9-4AC3-EFE313779C90}" dt="2025-09-09T06:56:47.035" v="2" actId="1076"/>
        <pc:sldMkLst>
          <pc:docMk/>
          <pc:sldMk cId="3828004291" sldId="289"/>
        </pc:sldMkLst>
        <pc:picChg chg="mod">
          <ac:chgData name="Guest User" userId="S::urn:spo:tenantanon#7540734b-e567-46c3-9ad3-ec9fb9e50140::" providerId="AD" clId="Web-{7F0F97F6-E369-DDA9-4AC3-EFE313779C90}" dt="2025-09-09T06:56:47.035" v="2" actId="1076"/>
          <ac:picMkLst>
            <pc:docMk/>
            <pc:sldMk cId="3828004291" sldId="289"/>
            <ac:picMk id="3" creationId="{DAA31685-9119-BB97-1C07-2CB6494E371A}"/>
          </ac:picMkLst>
        </pc:picChg>
      </pc:sldChg>
      <pc:sldChg chg="modSp">
        <pc:chgData name="Guest User" userId="S::urn:spo:tenantanon#7540734b-e567-46c3-9ad3-ec9fb9e50140::" providerId="AD" clId="Web-{7F0F97F6-E369-DDA9-4AC3-EFE313779C90}" dt="2025-09-09T06:56:24.097" v="0" actId="1076"/>
        <pc:sldMkLst>
          <pc:docMk/>
          <pc:sldMk cId="2978563598" sldId="290"/>
        </pc:sldMkLst>
        <pc:picChg chg="mod">
          <ac:chgData name="Guest User" userId="S::urn:spo:tenantanon#7540734b-e567-46c3-9ad3-ec9fb9e50140::" providerId="AD" clId="Web-{7F0F97F6-E369-DDA9-4AC3-EFE313779C90}" dt="2025-09-09T06:56:24.097" v="0" actId="1076"/>
          <ac:picMkLst>
            <pc:docMk/>
            <pc:sldMk cId="2978563598" sldId="290"/>
            <ac:picMk id="3" creationId="{E2B24091-854D-4B42-73A3-8ECDB53A5B1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176584" y="2184694"/>
            <a:ext cx="13689623" cy="2228798"/>
            <a:chOff x="-1132981" y="25717"/>
            <a:chExt cx="18252831" cy="2971731"/>
          </a:xfrm>
        </p:grpSpPr>
        <p:sp>
          <p:nvSpPr>
            <p:cNvPr id="5" name="TextBox 5"/>
            <p:cNvSpPr txBox="1"/>
            <p:nvPr/>
          </p:nvSpPr>
          <p:spPr>
            <a:xfrm>
              <a:off x="-1132981" y="25717"/>
              <a:ext cx="17643974" cy="222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140"/>
                </a:lnSpc>
              </a:pPr>
              <a:r>
                <a:rPr lang="en-US" sz="109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Capstone 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153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663326" y="3815538"/>
            <a:ext cx="13232980" cy="2241595"/>
            <a:chOff x="-262063" y="-854945"/>
            <a:chExt cx="17643974" cy="2988793"/>
          </a:xfrm>
        </p:grpSpPr>
        <p:sp>
          <p:nvSpPr>
            <p:cNvPr id="8" name="TextBox 8"/>
            <p:cNvSpPr txBox="1"/>
            <p:nvPr/>
          </p:nvSpPr>
          <p:spPr>
            <a:xfrm>
              <a:off x="-262063" y="-854945"/>
              <a:ext cx="17643974" cy="1377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39"/>
                </a:lnSpc>
              </a:pPr>
              <a:r>
                <a:rPr lang="en-US" sz="60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Java Selenium Batch - 4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517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90110" y="8344189"/>
            <a:ext cx="20303634" cy="1216614"/>
            <a:chOff x="0" y="86883"/>
            <a:chExt cx="20826909" cy="1622152"/>
          </a:xfrm>
        </p:grpSpPr>
        <p:sp>
          <p:nvSpPr>
            <p:cNvPr id="11" name="TextBox 11"/>
            <p:cNvSpPr txBox="1"/>
            <p:nvPr/>
          </p:nvSpPr>
          <p:spPr>
            <a:xfrm>
              <a:off x="3182935" y="86883"/>
              <a:ext cx="17643974" cy="936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20"/>
                </a:lnSpc>
              </a:pPr>
              <a:r>
                <a:rPr lang="en-US" sz="4400" b="1">
                  <a:solidFill>
                    <a:srgbClr val="2A2E3A"/>
                  </a:solidFill>
                  <a:ea typeface="Klein Bold"/>
                  <a:cs typeface="Klein Bold"/>
                  <a:sym typeface="Klein Bold"/>
                </a:rPr>
                <a:t>Name  : Ankala Naga Swapna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19917"/>
              <a:ext cx="17119850" cy="589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93074" y="8947087"/>
            <a:ext cx="17200670" cy="1389718"/>
            <a:chOff x="-1132982" y="-84502"/>
            <a:chExt cx="22934228" cy="1852956"/>
          </a:xfrm>
        </p:grpSpPr>
        <p:sp>
          <p:nvSpPr>
            <p:cNvPr id="14" name="TextBox 14"/>
            <p:cNvSpPr txBox="1"/>
            <p:nvPr/>
          </p:nvSpPr>
          <p:spPr>
            <a:xfrm>
              <a:off x="-1132982" y="-84502"/>
              <a:ext cx="22934228" cy="936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520"/>
                </a:lnSpc>
              </a:pPr>
              <a:r>
                <a:rPr lang="en-US" sz="4400" b="1">
                  <a:solidFill>
                    <a:srgbClr val="2A2E3A"/>
                  </a:solidFill>
                  <a:ea typeface="Klein Bold"/>
                  <a:cs typeface="Klein Bold"/>
                  <a:sym typeface="Klein Bold"/>
                </a:rPr>
                <a:t>Superset ID : 4867531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86323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0F9032E-E772-AE11-5450-00E090E5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802" y="2280118"/>
            <a:ext cx="9563100" cy="3743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6A2AFB-2378-99E4-79D7-12210F4E3D4E}"/>
              </a:ext>
            </a:extLst>
          </p:cNvPr>
          <p:cNvSpPr txBox="1"/>
          <p:nvPr/>
        </p:nvSpPr>
        <p:spPr>
          <a:xfrm>
            <a:off x="1284194" y="1553135"/>
            <a:ext cx="56847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Klein Bold"/>
              </a:rPr>
              <a:t>CarLoanCalculatorPage.java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2B24091-854D-4B42-73A3-8ECDB53A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8" y="1168493"/>
            <a:ext cx="9991725" cy="8353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507F7-FDDE-374F-CB32-952A4F38BF24}"/>
              </a:ext>
            </a:extLst>
          </p:cNvPr>
          <p:cNvSpPr txBox="1"/>
          <p:nvPr/>
        </p:nvSpPr>
        <p:spPr>
          <a:xfrm>
            <a:off x="897591" y="426944"/>
            <a:ext cx="56175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800">
                <a:latin typeface="Klein Bold"/>
              </a:rPr>
              <a:t>GratuityCalculatorPage.java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6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D3B208E-F60C-6D1E-D92E-110682810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29" y="1297361"/>
            <a:ext cx="9953625" cy="8162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11085-C1BE-CE6B-A915-EFA17EF49D35}"/>
              </a:ext>
            </a:extLst>
          </p:cNvPr>
          <p:cNvSpPr txBox="1"/>
          <p:nvPr/>
        </p:nvSpPr>
        <p:spPr>
          <a:xfrm>
            <a:off x="695885" y="527797"/>
            <a:ext cx="63402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2A2E3A"/>
                </a:solidFill>
                <a:latin typeface="Klein Bold"/>
              </a:rPr>
              <a:t>PersonalLoanCalculatorPage.java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3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AA31685-9119-BB97-1C07-2CB6494E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884" y="1166252"/>
            <a:ext cx="9658350" cy="839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22130-1AE9-64C8-BE21-5D4385FAF245}"/>
              </a:ext>
            </a:extLst>
          </p:cNvPr>
          <p:cNvSpPr txBox="1"/>
          <p:nvPr/>
        </p:nvSpPr>
        <p:spPr>
          <a:xfrm>
            <a:off x="695885" y="410135"/>
            <a:ext cx="45249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2A2E3A"/>
                </a:solidFill>
                <a:latin typeface="Klein Bold"/>
              </a:rPr>
              <a:t>PFCalculatorPage.java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04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841106" y="1132226"/>
            <a:ext cx="13232980" cy="1445605"/>
            <a:chOff x="0" y="-9525"/>
            <a:chExt cx="17643974" cy="192747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7643974" cy="1097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44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Util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358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1104" y="2027787"/>
            <a:ext cx="13232980" cy="1586848"/>
            <a:chOff x="-127300" y="-733391"/>
            <a:chExt cx="17643974" cy="2115796"/>
          </a:xfrm>
        </p:grpSpPr>
        <p:sp>
          <p:nvSpPr>
            <p:cNvPr id="11" name="TextBox 11"/>
            <p:cNvSpPr txBox="1"/>
            <p:nvPr/>
          </p:nvSpPr>
          <p:spPr>
            <a:xfrm>
              <a:off x="-127300" y="-733391"/>
              <a:ext cx="17643974" cy="669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28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DriverFactory.java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53951" y="2550441"/>
            <a:ext cx="7130128" cy="1318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l">
              <a:lnSpc>
                <a:spcPts val="34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Manages WebDriver initialization (Chrome, Firefox, Edge, etc.), driver quit, and reusability across tests.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1105" y="3670520"/>
            <a:ext cx="15146146" cy="507276"/>
            <a:chOff x="-274132" y="134346"/>
            <a:chExt cx="17643974" cy="1203452"/>
          </a:xfrm>
        </p:grpSpPr>
        <p:sp>
          <p:nvSpPr>
            <p:cNvPr id="15" name="TextBox 15"/>
            <p:cNvSpPr txBox="1"/>
            <p:nvPr/>
          </p:nvSpPr>
          <p:spPr>
            <a:xfrm>
              <a:off x="-274132" y="668383"/>
              <a:ext cx="17643974" cy="669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28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ExtentReportManager.java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" y="134346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8848" y="4478579"/>
            <a:ext cx="6922742" cy="1779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l">
              <a:lnSpc>
                <a:spcPts val="34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Utility class to configure and manage </a:t>
            </a:r>
            <a:r>
              <a:rPr lang="en-US" sz="2800" err="1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ExtentReports</a:t>
            </a: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 (HTML test reports with logs, screenshots, pass/fail status).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E51B6D8-44DD-DBD8-5A6C-16A3AF52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203" y="1227885"/>
            <a:ext cx="5829300" cy="6486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D1B8B-BD45-64DC-A477-5334555F2174}"/>
              </a:ext>
            </a:extLst>
          </p:cNvPr>
          <p:cNvSpPr txBox="1"/>
          <p:nvPr/>
        </p:nvSpPr>
        <p:spPr>
          <a:xfrm>
            <a:off x="1065679" y="510988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u="sng">
                <a:latin typeface="Klein Bold"/>
              </a:rPr>
              <a:t>Hooks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52FC1-89FE-F307-B6A3-8AF00B556DBF}"/>
              </a:ext>
            </a:extLst>
          </p:cNvPr>
          <p:cNvSpPr txBox="1"/>
          <p:nvPr/>
        </p:nvSpPr>
        <p:spPr>
          <a:xfrm>
            <a:off x="1284194" y="128419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Klein Bold"/>
              </a:rPr>
              <a:t>Hooks.java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AFEF2-05DD-1154-A022-039D203C191D}"/>
              </a:ext>
            </a:extLst>
          </p:cNvPr>
          <p:cNvSpPr txBox="1"/>
          <p:nvPr/>
        </p:nvSpPr>
        <p:spPr>
          <a:xfrm>
            <a:off x="1284194" y="1822076"/>
            <a:ext cx="652518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Cucumber hooks (@Before, @After) for setup and teardown (e.g., launching browser, taking screenshots on failure, closing driver).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71DF-526A-85BA-D09B-A23F582A9002}"/>
              </a:ext>
            </a:extLst>
          </p:cNvPr>
          <p:cNvSpPr txBox="1"/>
          <p:nvPr/>
        </p:nvSpPr>
        <p:spPr>
          <a:xfrm>
            <a:off x="1065679" y="3637429"/>
            <a:ext cx="6172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400" b="1" u="sng">
                <a:solidFill>
                  <a:srgbClr val="2A2E3A"/>
                </a:solidFill>
                <a:latin typeface="Klein Bold"/>
              </a:rPr>
              <a:t>CONFIGURATIONS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965B5-8FF2-7F52-F262-01F6404C1C0E}"/>
              </a:ext>
            </a:extLst>
          </p:cNvPr>
          <p:cNvSpPr txBox="1"/>
          <p:nvPr/>
        </p:nvSpPr>
        <p:spPr>
          <a:xfrm>
            <a:off x="1284193" y="4410635"/>
            <a:ext cx="40542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2A2E3A"/>
                </a:solidFill>
                <a:latin typeface="Klein Bold"/>
              </a:rPr>
              <a:t>Config.properties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114D5-5354-6EC2-6C23-F3DA1592AE47}"/>
              </a:ext>
            </a:extLst>
          </p:cNvPr>
          <p:cNvSpPr txBox="1"/>
          <p:nvPr/>
        </p:nvSpPr>
        <p:spPr>
          <a:xfrm>
            <a:off x="1284193" y="4948517"/>
            <a:ext cx="46594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It keeps browser type, base URL, timeouts.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713BC-B3E2-485A-2D73-5B90F0FE003C}"/>
              </a:ext>
            </a:extLst>
          </p:cNvPr>
          <p:cNvSpPr txBox="1"/>
          <p:nvPr/>
        </p:nvSpPr>
        <p:spPr>
          <a:xfrm>
            <a:off x="1317812" y="5906621"/>
            <a:ext cx="36508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800">
                <a:latin typeface="Klein Bold"/>
              </a:rPr>
              <a:t>Extent.properties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5A804-0051-D8CB-F579-1CAB486CEAED}"/>
              </a:ext>
            </a:extLst>
          </p:cNvPr>
          <p:cNvSpPr txBox="1"/>
          <p:nvPr/>
        </p:nvSpPr>
        <p:spPr>
          <a:xfrm>
            <a:off x="1385046" y="6444502"/>
            <a:ext cx="318023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800">
                <a:latin typeface="Times New Roman"/>
                <a:cs typeface="Times New Roman"/>
              </a:rPr>
              <a:t>It stores Extent Report settings.</a:t>
            </a:r>
            <a:endParaRPr lang="en-US"/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974F420-27DF-F65D-209D-E285F5CE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93" y="904875"/>
            <a:ext cx="7705725" cy="84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47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841106" y="1139370"/>
            <a:ext cx="13232980" cy="1438461"/>
            <a:chOff x="0" y="0"/>
            <a:chExt cx="17643974" cy="191794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7643974" cy="115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54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Extent Reports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3358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6579" y="2577831"/>
            <a:ext cx="13232980" cy="1036804"/>
            <a:chOff x="0" y="0"/>
            <a:chExt cx="17643974" cy="138240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ExtentReport.html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CA3B70E-0A12-4DF9-B094-D179A6564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9" y="3260606"/>
            <a:ext cx="7632233" cy="4455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AA9511-A3EE-4702-8FDD-74438760F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13" y="3260605"/>
            <a:ext cx="8598311" cy="44557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794475" y="648929"/>
            <a:ext cx="13232981" cy="2113088"/>
            <a:chOff x="-1" y="-1435045"/>
            <a:chExt cx="17643975" cy="2817450"/>
          </a:xfrm>
        </p:grpSpPr>
        <p:sp>
          <p:nvSpPr>
            <p:cNvPr id="9" name="TextBox 9"/>
            <p:cNvSpPr txBox="1"/>
            <p:nvPr/>
          </p:nvSpPr>
          <p:spPr>
            <a:xfrm>
              <a:off x="-1" y="-1435045"/>
              <a:ext cx="17643975" cy="7027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Cucumber.html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DE337F-9562-4163-978E-F3ACB999F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5" y="1489587"/>
            <a:ext cx="16357899" cy="69021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841106" y="1139370"/>
            <a:ext cx="16418194" cy="1438461"/>
            <a:chOff x="0" y="0"/>
            <a:chExt cx="21890925" cy="1917948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21890925" cy="115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54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Project Configuration &amp; Build Management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35817"/>
              <a:ext cx="21240643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6579" y="3015981"/>
            <a:ext cx="13232980" cy="1036804"/>
            <a:chOff x="0" y="0"/>
            <a:chExt cx="17643974" cy="138240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6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Testng.xml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1106" y="3811519"/>
            <a:ext cx="11685984" cy="133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Defines the TestNG suite, specifying which classes or packages to run..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Ensures the Cucumber </a:t>
            </a:r>
            <a:r>
              <a:rPr lang="en-US" sz="2800" err="1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TestRunner</a:t>
            </a: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 is executed for all feature files.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41106" y="5550625"/>
            <a:ext cx="13232980" cy="1043948"/>
            <a:chOff x="0" y="-9525"/>
            <a:chExt cx="17643974" cy="1391930"/>
          </a:xfrm>
        </p:grpSpPr>
        <p:sp>
          <p:nvSpPr>
            <p:cNvPr id="15" name="TextBox 15"/>
            <p:cNvSpPr txBox="1"/>
            <p:nvPr/>
          </p:nvSpPr>
          <p:spPr>
            <a:xfrm>
              <a:off x="127297" y="-9525"/>
              <a:ext cx="17516677" cy="7080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6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pom.xml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1106" y="6357869"/>
            <a:ext cx="17042457" cy="133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Manages project dependencies, including Selenium, Cucumber, TestNG, Apache POI, and </a:t>
            </a:r>
            <a:r>
              <a:rPr lang="en-US" sz="2800" err="1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ExtentReports</a:t>
            </a: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Configures Maven plugins for build, test execution, and report generation.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841106" y="1139370"/>
            <a:ext cx="16418194" cy="1438461"/>
            <a:chOff x="0" y="0"/>
            <a:chExt cx="21890925" cy="1917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21890925" cy="115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54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Console Output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5817"/>
              <a:ext cx="21240643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252EB-4F8C-4042-AF9A-519C26FA4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5" y="2141233"/>
            <a:ext cx="17004443" cy="76221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325686" y="3882275"/>
            <a:ext cx="15374074" cy="2878842"/>
            <a:chOff x="-3378916" y="-625108"/>
            <a:chExt cx="20498766" cy="3838456"/>
          </a:xfrm>
        </p:grpSpPr>
        <p:sp>
          <p:nvSpPr>
            <p:cNvPr id="8" name="TextBox 8"/>
            <p:cNvSpPr txBox="1"/>
            <p:nvPr/>
          </p:nvSpPr>
          <p:spPr>
            <a:xfrm>
              <a:off x="-3378916" y="-625108"/>
              <a:ext cx="19956090" cy="229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4459"/>
                </a:lnSpc>
              </a:pPr>
              <a:r>
                <a:rPr lang="en-US" sz="80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Automation-Money Control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312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59873" y="5603866"/>
            <a:ext cx="12839887" cy="45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666729"/>
            <a:ext cx="16468789" cy="2594631"/>
            <a:chOff x="0" y="0"/>
            <a:chExt cx="21958385" cy="3922637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21958385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GIT - Project Repository &amp; Version Control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15035"/>
              <a:ext cx="1982448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1160" y="3966845"/>
            <a:ext cx="14674645" cy="1831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The complete project is hosted on GitHub for version control and collaboration.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Provides access to all feature files, POM classes, utilities, and test scripts.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Supports easy clone, pull, and push operations for updates.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Link to the repository: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7607" y="4595833"/>
            <a:ext cx="17730393" cy="1934601"/>
            <a:chOff x="0" y="-76200"/>
            <a:chExt cx="23640524" cy="2579467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23640524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70692" y="1897802"/>
              <a:ext cx="20864051" cy="6054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🔗</a:t>
              </a:r>
              <a:r>
                <a:rPr lang="en-US" sz="2700" dirty="0">
                  <a:solidFill>
                    <a:srgbClr val="2A2E3A"/>
                  </a:solidFill>
                  <a:ea typeface="+mn-lt"/>
                  <a:cs typeface="+mn-lt"/>
                  <a:sym typeface="Helios"/>
                </a:rPr>
                <a:t>https://github.com/Swapnaankala/Capstone-Automation-MoneyControl_Project</a:t>
              </a:r>
              <a:endParaRPr lang="en-US" sz="2700" u="none" dirty="0">
                <a:solidFill>
                  <a:srgbClr val="2A2E3A"/>
                </a:solidFill>
                <a:ea typeface="+mn-lt"/>
                <a:cs typeface="+mn-lt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841106" y="1139370"/>
            <a:ext cx="13232980" cy="1438461"/>
            <a:chOff x="0" y="0"/>
            <a:chExt cx="17643974" cy="1917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7643974" cy="115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54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Screenshot - 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58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6579" y="3015981"/>
            <a:ext cx="13232980" cy="1036804"/>
            <a:chOff x="0" y="0"/>
            <a:chExt cx="17643974" cy="138240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PF Calculator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57183" y="8739898"/>
            <a:ext cx="13232980" cy="1036804"/>
            <a:chOff x="0" y="0"/>
            <a:chExt cx="17643974" cy="138240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Positive Testcase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71510" y="8739898"/>
            <a:ext cx="13232980" cy="1036804"/>
            <a:chOff x="0" y="0"/>
            <a:chExt cx="17643974" cy="138240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Negative Testcase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930C63C-41EE-4782-A3F1-6D51262A8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2" y="3698756"/>
            <a:ext cx="7899818" cy="4875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5A129-2B60-47E6-B790-6644604B1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36" y="3698756"/>
            <a:ext cx="9173980" cy="48750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841106" y="1139370"/>
            <a:ext cx="13232980" cy="1438461"/>
            <a:chOff x="0" y="0"/>
            <a:chExt cx="17643974" cy="1917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7643974" cy="115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54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Screenshot - II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58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6579" y="3015981"/>
            <a:ext cx="13232980" cy="1036804"/>
            <a:chOff x="0" y="0"/>
            <a:chExt cx="17643974" cy="138240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Car Loan Calculator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57183" y="8739898"/>
            <a:ext cx="13232980" cy="1036804"/>
            <a:chOff x="0" y="0"/>
            <a:chExt cx="17643974" cy="138240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endParaRPr lang="en-US" sz="345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E386F44-609A-425E-B1E6-6394C27C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9" y="3642993"/>
            <a:ext cx="16142053" cy="52797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841106" y="1139370"/>
            <a:ext cx="13232980" cy="1438461"/>
            <a:chOff x="0" y="0"/>
            <a:chExt cx="17643974" cy="1917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7643974" cy="115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54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Screenshot - III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58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6579" y="3015981"/>
            <a:ext cx="13232980" cy="1036804"/>
            <a:chOff x="0" y="0"/>
            <a:chExt cx="17643974" cy="138240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Personal Loan Calculator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57183" y="8739898"/>
            <a:ext cx="13232980" cy="1036804"/>
            <a:chOff x="0" y="0"/>
            <a:chExt cx="17643974" cy="138240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Positive Testcase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50083" y="8739898"/>
            <a:ext cx="13232980" cy="1036804"/>
            <a:chOff x="0" y="0"/>
            <a:chExt cx="17643974" cy="138240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Negative Testcase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B560206-D44F-4ED3-A6F2-98B5FD0E4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6" y="3970863"/>
            <a:ext cx="8191477" cy="46029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58E7D-D148-4A25-8EBB-AF1ED2826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23" y="4052785"/>
            <a:ext cx="8499423" cy="45210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841106" y="1139370"/>
            <a:ext cx="13232980" cy="1438461"/>
            <a:chOff x="0" y="0"/>
            <a:chExt cx="17643974" cy="19179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7643974" cy="115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54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Screenshot - IV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58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6579" y="3015981"/>
            <a:ext cx="13232980" cy="1036804"/>
            <a:chOff x="0" y="0"/>
            <a:chExt cx="17643974" cy="138240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7643974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IN" sz="345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Gratuity Fund Calculator</a:t>
              </a:r>
              <a:endParaRPr lang="en-US" sz="345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3A3DAA6-4F63-414B-B611-15709C64E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6" y="3805084"/>
            <a:ext cx="16510315" cy="58551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54B475-406D-45FA-BFB5-471D703588F1}"/>
              </a:ext>
            </a:extLst>
          </p:cNvPr>
          <p:cNvSpPr txBox="1"/>
          <p:nvPr/>
        </p:nvSpPr>
        <p:spPr>
          <a:xfrm>
            <a:off x="1578077" y="1201682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u="sng">
                <a:latin typeface="Klein Bold" panose="020B0604020202020204" charset="0"/>
                <a:cs typeface="Times New Roman" panose="02020603050405020304" pitchFamily="18" charset="0"/>
              </a:rPr>
              <a:t>TestNG Reports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26E6D-7243-421D-B93D-602A4B51C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2698954"/>
            <a:ext cx="8303341" cy="5427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FD29D-5241-4FE5-8813-83AC7C84C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677" y="2698954"/>
            <a:ext cx="8111614" cy="5427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826F5-E21E-4B99-8E26-B90544F6DA31}"/>
              </a:ext>
            </a:extLst>
          </p:cNvPr>
          <p:cNvSpPr txBox="1"/>
          <p:nvPr/>
        </p:nvSpPr>
        <p:spPr>
          <a:xfrm>
            <a:off x="3480620" y="8349111"/>
            <a:ext cx="9144000" cy="5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8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Index.html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02CBA-69CE-4CE2-8EAB-E50B962EB996}"/>
              </a:ext>
            </a:extLst>
          </p:cNvPr>
          <p:cNvSpPr txBox="1"/>
          <p:nvPr/>
        </p:nvSpPr>
        <p:spPr>
          <a:xfrm>
            <a:off x="11783961" y="8349111"/>
            <a:ext cx="9144000" cy="5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8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Emailable-report.html</a:t>
            </a:r>
          </a:p>
        </p:txBody>
      </p:sp>
    </p:spTree>
    <p:extLst>
      <p:ext uri="{BB962C8B-B14F-4D97-AF65-F5344CB8AC3E}">
        <p14:creationId xmlns:p14="http://schemas.microsoft.com/office/powerpoint/2010/main" val="2540391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5837"/>
            <a:ext cx="4702618" cy="618185"/>
            <a:chOff x="0" y="0"/>
            <a:chExt cx="6270157" cy="8242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5282" cy="824246"/>
            </a:xfrm>
            <a:custGeom>
              <a:avLst/>
              <a:gdLst/>
              <a:ahLst/>
              <a:cxnLst/>
              <a:rect l="l" t="t" r="r" b="b"/>
              <a:pathLst>
                <a:path w="785282" h="824246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119714" y="125758"/>
              <a:ext cx="5150443" cy="525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ADD COMPANY NAME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65254" y="3827768"/>
            <a:ext cx="13631186" cy="2882046"/>
            <a:chOff x="-530941" y="-9525"/>
            <a:chExt cx="18174915" cy="3842728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7643974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59"/>
                </a:lnSpc>
              </a:pPr>
              <a:r>
                <a:rPr lang="en-US" sz="1204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THANK YOU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530941" y="3251072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59873" y="5603866"/>
            <a:ext cx="12839887" cy="45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2865121"/>
            <a:ext cx="18257520" cy="7437120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71781"/>
              </p:ext>
            </p:extLst>
          </p:nvPr>
        </p:nvGraphicFramePr>
        <p:xfrm>
          <a:off x="2132969" y="3125446"/>
          <a:ext cx="6604347" cy="6860483"/>
        </p:xfrm>
        <a:graphic>
          <a:graphicData uri="http://schemas.openxmlformats.org/drawingml/2006/table">
            <a:tbl>
              <a:tblPr/>
              <a:tblGrid>
                <a:gridCol w="521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633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5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Project Overview</a:t>
                      </a:r>
                      <a:endParaRPr lang="en-US" sz="255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67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5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Project Structure</a:t>
                      </a:r>
                      <a:endParaRPr lang="en-US" sz="255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67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5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Feature Files</a:t>
                      </a:r>
                      <a:endParaRPr lang="en-US" sz="255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67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5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Runner Class</a:t>
                      </a:r>
                      <a:endParaRPr lang="en-US" sz="255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sym typeface="Helios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2592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5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Step Definitions</a:t>
                      </a:r>
                      <a:endParaRPr lang="en-US" sz="2550"/>
                    </a:p>
                    <a:p>
                      <a:pPr algn="l">
                        <a:lnSpc>
                          <a:spcPts val="363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ts val="3639"/>
                        </a:lnSpc>
                        <a:buNone/>
                      </a:pPr>
                      <a:r>
                        <a:rPr lang="en-US" sz="2550">
                          <a:solidFill>
                            <a:srgbClr val="2A2E3A"/>
                          </a:solidFill>
                          <a:latin typeface="Helios"/>
                        </a:rPr>
                        <a:t>POM Class</a:t>
                      </a:r>
                      <a:endParaRPr lang="en-US">
                        <a:sym typeface="Helios"/>
                      </a:endParaRPr>
                    </a:p>
                    <a:p>
                      <a:pPr algn="l">
                        <a:lnSpc>
                          <a:spcPts val="3639"/>
                        </a:lnSpc>
                      </a:pPr>
                      <a:endParaRPr lang="en-US" sz="25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5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Utility Class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8</a:t>
                      </a:r>
                      <a:endParaRPr lang="en-US" sz="1100"/>
                    </a:p>
                    <a:p>
                      <a:pPr algn="r">
                        <a:lnSpc>
                          <a:spcPts val="3640"/>
                        </a:lnSpc>
                      </a:pPr>
                      <a:endParaRPr lang="en-US" sz="1100"/>
                    </a:p>
                    <a:p>
                      <a:pPr algn="r">
                        <a:lnSpc>
                          <a:spcPts val="3640"/>
                        </a:lnSpc>
                      </a:pPr>
                      <a:r>
                        <a:rPr lang="en-US" sz="2600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9</a:t>
                      </a:r>
                    </a:p>
                    <a:p>
                      <a:pPr algn="r">
                        <a:lnSpc>
                          <a:spcPts val="3640"/>
                        </a:lnSpc>
                      </a:pPr>
                      <a:endParaRPr lang="en-US" sz="2600" b="1">
                        <a:solidFill>
                          <a:srgbClr val="718BAB"/>
                        </a:solidFill>
                        <a:latin typeface="Helios Bold"/>
                        <a:ea typeface="Helios Bold"/>
                        <a:cs typeface="Helios Bold"/>
                        <a:sym typeface="Helios Bold"/>
                      </a:endParaRPr>
                    </a:p>
                    <a:p>
                      <a:pPr algn="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10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629911"/>
              </p:ext>
            </p:extLst>
          </p:nvPr>
        </p:nvGraphicFramePr>
        <p:xfrm>
          <a:off x="9693928" y="3535679"/>
          <a:ext cx="6604347" cy="6450247"/>
        </p:xfrm>
        <a:graphic>
          <a:graphicData uri="http://schemas.openxmlformats.org/drawingml/2006/table">
            <a:tbl>
              <a:tblPr/>
              <a:tblGrid>
                <a:gridCol w="521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51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sym typeface="Helios"/>
                        </a:rPr>
                        <a:t>Hooks Class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10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51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sym typeface="Helios"/>
                        </a:rPr>
                        <a:t>Configurations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10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51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Extent Reports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11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351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Project Config &amp; Build Mngt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718BAB"/>
                          </a:solidFill>
                          <a:latin typeface="Helios Bold"/>
                          <a:sym typeface="Helios Bold"/>
                        </a:rPr>
                        <a:t>13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6171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Console Output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GIT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endParaRPr lang="en-US" sz="25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Screenshots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sym typeface="Helios"/>
                        </a:rPr>
                        <a:t>14</a:t>
                      </a:r>
                      <a:endParaRPr lang="en-US" sz="1100"/>
                    </a:p>
                    <a:p>
                      <a:pPr algn="r">
                        <a:lnSpc>
                          <a:spcPts val="3640"/>
                        </a:lnSpc>
                      </a:pPr>
                      <a:endParaRPr lang="en-US" sz="1100"/>
                    </a:p>
                    <a:p>
                      <a:pPr algn="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15</a:t>
                      </a:r>
                    </a:p>
                    <a:p>
                      <a:pPr algn="r">
                        <a:lnSpc>
                          <a:spcPts val="3640"/>
                        </a:lnSpc>
                      </a:pPr>
                      <a:endParaRPr lang="en-US" sz="2600">
                        <a:solidFill>
                          <a:srgbClr val="718BAB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  <a:p>
                      <a:pPr algn="r">
                        <a:lnSpc>
                          <a:spcPts val="3640"/>
                        </a:lnSpc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16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0" y="1017638"/>
            <a:ext cx="18257516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CONTENTS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5837"/>
            <a:ext cx="4702618" cy="618185"/>
            <a:chOff x="0" y="0"/>
            <a:chExt cx="6270157" cy="8242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5282" cy="824246"/>
            </a:xfrm>
            <a:custGeom>
              <a:avLst/>
              <a:gdLst/>
              <a:ahLst/>
              <a:cxnLst/>
              <a:rect l="l" t="t" r="r" b="b"/>
              <a:pathLst>
                <a:path w="785282" h="824246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119714" y="125758"/>
              <a:ext cx="5150443" cy="525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ADD COMPANY NAME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7301" y="1145381"/>
            <a:ext cx="13081099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1"/>
              </a:lnSpc>
            </a:pPr>
            <a:r>
              <a:rPr lang="en-US" sz="4800" u="sng">
                <a:latin typeface="Klein Bold" panose="020B0604020202020204" charset="0"/>
                <a:cs typeface="Times New Roman" panose="02020603050405020304" pitchFamily="18" charset="0"/>
              </a:rPr>
              <a:t>OVERVIEW OF PROJECT</a:t>
            </a:r>
            <a:endParaRPr lang="en-US" sz="4800" b="1" u="sng">
              <a:solidFill>
                <a:srgbClr val="2A2E3A"/>
              </a:solidFill>
              <a:latin typeface="Klein Bold" panose="020B0604020202020204" charset="0"/>
              <a:ea typeface="Klein Bold"/>
              <a:cs typeface="Klein Bold"/>
              <a:sym typeface="Klei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7301" y="2341285"/>
            <a:ext cx="16230600" cy="264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200" b="1" dirty="0">
                <a:latin typeface="Klein Bold" panose="020B0604020202020204" charset="0"/>
              </a:rPr>
              <a:t>Capstone Automation – Money Control</a:t>
            </a:r>
          </a:p>
          <a:p>
            <a:pPr algn="just"/>
            <a:endParaRPr lang="en-IN" sz="2800" dirty="0"/>
          </a:p>
          <a:p>
            <a:pPr algn="just"/>
            <a:r>
              <a:rPr lang="en-IN" sz="2800" dirty="0"/>
              <a:t>This project is an </a:t>
            </a:r>
            <a:r>
              <a:rPr lang="en-IN" sz="2800" b="1" dirty="0"/>
              <a:t>automation testing framework</a:t>
            </a:r>
            <a:r>
              <a:rPr lang="en-IN" sz="2800" dirty="0"/>
              <a:t> designed for validating financial calculators (like PF, Gratuity, Car Loan, and Personal Loan) available on </a:t>
            </a:r>
            <a:r>
              <a:rPr lang="en-IN" sz="2800"/>
              <a:t>the </a:t>
            </a:r>
            <a:r>
              <a:rPr lang="en-IN" sz="2800" b="1"/>
              <a:t>Money Control </a:t>
            </a:r>
            <a:r>
              <a:rPr lang="en-IN" sz="2800" b="1" dirty="0"/>
              <a:t>website</a:t>
            </a:r>
            <a:r>
              <a:rPr lang="en-IN" sz="2800" dirty="0"/>
              <a:t>. It follows </a:t>
            </a:r>
            <a:r>
              <a:rPr lang="en-IN" sz="2800" b="1" dirty="0"/>
              <a:t>BDD (Behaviour Driven Development)</a:t>
            </a:r>
            <a:r>
              <a:rPr lang="en-IN" sz="2800" dirty="0"/>
              <a:t> with </a:t>
            </a:r>
            <a:r>
              <a:rPr lang="en-IN" sz="2800" b="1" dirty="0"/>
              <a:t>Cucumber + TestNG + Selenium WebDriver</a:t>
            </a:r>
            <a:r>
              <a:rPr lang="en-IN" sz="2800" dirty="0"/>
              <a:t> and uses the </a:t>
            </a:r>
            <a:r>
              <a:rPr lang="en-IN" sz="2800" b="1" dirty="0"/>
              <a:t>Page Object Model (POM)</a:t>
            </a:r>
            <a:r>
              <a:rPr lang="en-IN" sz="2800" dirty="0"/>
              <a:t> approach.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62805" y="2117761"/>
            <a:ext cx="17053247" cy="4383558"/>
            <a:chOff x="-170312" y="-76200"/>
            <a:chExt cx="23810836" cy="149436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23640524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70312" y="1008238"/>
              <a:ext cx="22676408" cy="1548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🔗</a:t>
              </a:r>
              <a:r>
                <a:rPr lang="en-US" sz="2700" dirty="0">
                  <a:solidFill>
                    <a:srgbClr val="2A2E3A"/>
                  </a:solidFill>
                  <a:ea typeface="+mn-lt"/>
                  <a:cs typeface="+mn-lt"/>
                  <a:sym typeface="Helios"/>
                </a:rPr>
                <a:t>https://github.com/Swapnaankala/Capstone-Automation-MoneyControl_Project</a:t>
              </a:r>
              <a:endParaRPr lang="en-US" sz="2700" u="none" dirty="0">
                <a:solidFill>
                  <a:srgbClr val="2A2E3A"/>
                </a:solidFill>
                <a:ea typeface="+mn-lt"/>
                <a:cs typeface="+mn-lt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52500"/>
            <a:ext cx="10504420" cy="108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4800" b="1" u="sng">
                <a:solidFill>
                  <a:srgbClr val="2A2E3A"/>
                </a:solidFill>
                <a:latin typeface="Klein Bold" panose="020B0604020202020204" charset="0"/>
                <a:ea typeface="Klein Bold"/>
                <a:cs typeface="Klein Bold"/>
                <a:sym typeface="Klein Bold"/>
              </a:rPr>
              <a:t>PROJECT STRUCTURE</a:t>
            </a:r>
            <a:endParaRPr lang="en-US" sz="4800" b="1" u="sng">
              <a:solidFill>
                <a:srgbClr val="718BAB"/>
              </a:solidFill>
              <a:latin typeface="Klein Bold" panose="020B0604020202020204" charset="0"/>
              <a:ea typeface="Klein Bold"/>
              <a:cs typeface="Klein Bold"/>
              <a:sym typeface="Klein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5CA67-A019-4F58-A8EF-6F53D0D01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2" y="2390391"/>
            <a:ext cx="5073445" cy="7181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6BBC7-0368-4C0E-B078-D6FFBF013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70" y="2405139"/>
            <a:ext cx="4852219" cy="71813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8882"/>
            <a:ext cx="18288000" cy="2350883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10504420" cy="108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5400" b="1" u="sng">
                <a:solidFill>
                  <a:srgbClr val="2A2E3A"/>
                </a:solidFill>
                <a:latin typeface="Klein Bold" panose="020B0604020202020204" charset="0"/>
                <a:ea typeface="Klein Bold"/>
                <a:cs typeface="Klein Bold"/>
                <a:sym typeface="Klein Bold"/>
              </a:rPr>
              <a:t>FEATURE FILES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2260" y="3205563"/>
            <a:ext cx="10611433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1. PF Calculator</a:t>
            </a:r>
            <a:endParaRPr lang="en-US" sz="4000" b="1" u="sng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5767" y="4857916"/>
            <a:ext cx="10504420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3. Personal Loan Calculator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2B3A9-7192-44F9-BA7A-30AA2464E2E4}"/>
              </a:ext>
            </a:extLst>
          </p:cNvPr>
          <p:cNvSpPr txBox="1"/>
          <p:nvPr/>
        </p:nvSpPr>
        <p:spPr>
          <a:xfrm>
            <a:off x="1152233" y="5598503"/>
            <a:ext cx="10504420" cy="813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4. </a:t>
            </a:r>
            <a:r>
              <a:rPr lang="en-IN" sz="4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Gratuity Fund Calculator </a:t>
            </a:r>
            <a:endParaRPr lang="en-US" sz="4000" b="1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B694F-237F-4D59-AAA1-6B1619243990}"/>
              </a:ext>
            </a:extLst>
          </p:cNvPr>
          <p:cNvSpPr txBox="1"/>
          <p:nvPr/>
        </p:nvSpPr>
        <p:spPr>
          <a:xfrm>
            <a:off x="1275767" y="3925088"/>
            <a:ext cx="10257352" cy="829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000" b="1">
                <a:solidFill>
                  <a:srgbClr val="2A2E3A"/>
                </a:solidFill>
                <a:latin typeface="Klein Bold" panose="020B0604020202020204" charset="0"/>
                <a:ea typeface="Klein Bold"/>
                <a:cs typeface="Klein Bold"/>
                <a:sym typeface="Klein Bold"/>
              </a:rPr>
              <a:t>2. Car Loan Calculator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264" y="0"/>
            <a:ext cx="18489623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19964" y="952500"/>
            <a:ext cx="15451474" cy="108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4800" b="1" u="sng">
                <a:solidFill>
                  <a:srgbClr val="2A2E3A"/>
                </a:solidFill>
                <a:latin typeface="Klein Bold" panose="020B0604020202020204" charset="0"/>
                <a:ea typeface="Klein Bold"/>
                <a:cs typeface="Klein Bold"/>
                <a:sym typeface="Klein Bold"/>
              </a:rPr>
              <a:t>FEATURE FILES-</a:t>
            </a:r>
            <a:r>
              <a:rPr lang="en-IN" sz="4800" b="1" u="sng">
                <a:solidFill>
                  <a:srgbClr val="2A2E3A"/>
                </a:solidFill>
                <a:latin typeface="Klein Bold" panose="020B0604020202020204" charset="0"/>
                <a:ea typeface="Klein Bold"/>
                <a:cs typeface="Klein Bold"/>
                <a:sym typeface="Klein Bold"/>
              </a:rPr>
              <a:t>STRUCTURE </a:t>
            </a:r>
            <a:endParaRPr lang="en-US" sz="4800" b="1" u="sng">
              <a:solidFill>
                <a:srgbClr val="2A2E3A"/>
              </a:solidFill>
              <a:latin typeface="Klein Bold" panose="020B0604020202020204" charset="0"/>
              <a:ea typeface="Klein Bold"/>
              <a:cs typeface="Klein Bold"/>
              <a:sym typeface="Klein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B138C-7212-44C9-A913-2E307C7E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4" y="2180150"/>
            <a:ext cx="12858648" cy="72735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1341431"/>
            <a:ext cx="588962" cy="618185"/>
          </a:xfrm>
          <a:custGeom>
            <a:avLst/>
            <a:gdLst/>
            <a:ahLst/>
            <a:cxnLst/>
            <a:rect l="l" t="t" r="r" b="b"/>
            <a:pathLst>
              <a:path w="785282" h="824246">
                <a:moveTo>
                  <a:pt x="0" y="0"/>
                </a:moveTo>
                <a:lnTo>
                  <a:pt x="785282" y="0"/>
                </a:lnTo>
                <a:lnTo>
                  <a:pt x="785282" y="824246"/>
                </a:lnTo>
                <a:lnTo>
                  <a:pt x="0" y="824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70493" y="1344167"/>
            <a:ext cx="8375230" cy="1529648"/>
            <a:chOff x="0" y="-9525"/>
            <a:chExt cx="17643974" cy="192747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7643974" cy="1077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40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RUNNER CLASS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358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7301" y="2250082"/>
            <a:ext cx="8003714" cy="1318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  The runner class executes all feature files, integrates Cucumber with TestNG, and generates automation reports.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70493" y="3566239"/>
            <a:ext cx="8006555" cy="1799130"/>
            <a:chOff x="0" y="-265715"/>
            <a:chExt cx="17690290" cy="1648120"/>
          </a:xfrm>
        </p:grpSpPr>
        <p:sp>
          <p:nvSpPr>
            <p:cNvPr id="12" name="TextBox 12"/>
            <p:cNvSpPr txBox="1"/>
            <p:nvPr/>
          </p:nvSpPr>
          <p:spPr>
            <a:xfrm>
              <a:off x="46316" y="-265715"/>
              <a:ext cx="17643974" cy="7153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32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TestRunner.java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10367"/>
              <a:ext cx="17119850" cy="47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0065" y="4245567"/>
            <a:ext cx="7712584" cy="1779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l">
              <a:lnSpc>
                <a:spcPts val="34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Cucumber TestNG runner class. Executes feature files using Cucumber options (features, glue, plugin for reports).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EBA424F2-D29C-4222-BEEB-CBB659FEFBB5}"/>
              </a:ext>
            </a:extLst>
          </p:cNvPr>
          <p:cNvSpPr txBox="1"/>
          <p:nvPr/>
        </p:nvSpPr>
        <p:spPr>
          <a:xfrm>
            <a:off x="721185" y="6484852"/>
            <a:ext cx="12839887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2"/>
              </a:lnSpc>
            </a:pPr>
            <a:r>
              <a:rPr lang="en-IN" sz="3200">
                <a:latin typeface="Klein Bold" panose="020B0604020202020204" charset="0"/>
              </a:rPr>
              <a:t>FinanceSteps.java </a:t>
            </a:r>
            <a:endParaRPr lang="en-US" sz="3200" b="1">
              <a:solidFill>
                <a:srgbClr val="2A2E3A"/>
              </a:solidFill>
              <a:latin typeface="Klein Bold" panose="020B0604020202020204" charset="0"/>
              <a:ea typeface="Klein Bold"/>
              <a:cs typeface="Klein Bold"/>
              <a:sym typeface="Klein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E72D4E6-5DCA-4D4E-93D0-1DC71A7EA3BB}"/>
              </a:ext>
            </a:extLst>
          </p:cNvPr>
          <p:cNvSpPr txBox="1"/>
          <p:nvPr/>
        </p:nvSpPr>
        <p:spPr>
          <a:xfrm>
            <a:off x="720064" y="5812095"/>
            <a:ext cx="1283988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IN" sz="4000" u="sng">
                <a:latin typeface="Klein Bold"/>
              </a:rPr>
              <a:t>Step Definitions</a:t>
            </a:r>
            <a:endParaRPr lang="en-US" sz="4000" u="sng">
              <a:latin typeface="Klein Bold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0177DB2-C3C2-475A-AA92-85BADA5378E4}"/>
              </a:ext>
            </a:extLst>
          </p:cNvPr>
          <p:cNvSpPr txBox="1"/>
          <p:nvPr/>
        </p:nvSpPr>
        <p:spPr>
          <a:xfrm>
            <a:off x="1092100" y="1952713"/>
            <a:ext cx="12839887" cy="436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endParaRPr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F78BE38-ED85-4B43-9D3E-E0E0C99D14D1}"/>
              </a:ext>
            </a:extLst>
          </p:cNvPr>
          <p:cNvSpPr txBox="1"/>
          <p:nvPr/>
        </p:nvSpPr>
        <p:spPr>
          <a:xfrm>
            <a:off x="939700" y="1800313"/>
            <a:ext cx="12839887" cy="436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10227-9C63-4B90-B8AA-679F310262A6}"/>
              </a:ext>
            </a:extLst>
          </p:cNvPr>
          <p:cNvSpPr txBox="1"/>
          <p:nvPr/>
        </p:nvSpPr>
        <p:spPr>
          <a:xfrm>
            <a:off x="722306" y="6956112"/>
            <a:ext cx="7714243" cy="1640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Step definition methods that map Gherkin steps from .feature files to java code(calls methods from page classes).</a:t>
            </a:r>
            <a:endParaRPr lang="en-US" sz="2800" b="1">
              <a:solidFill>
                <a:srgbClr val="2A2E3A"/>
              </a:solidFill>
              <a:latin typeface="Klein Bold" panose="020B0604020202020204" charset="0"/>
              <a:ea typeface="Klein Bold"/>
              <a:cs typeface="Klein Bold"/>
              <a:sym typeface="Klein Bold"/>
            </a:endParaRP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C0EF4B3-7E45-965C-B637-D2659B00B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471" y="1944779"/>
            <a:ext cx="7748307" cy="3439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41431"/>
            <a:ext cx="4702618" cy="618185"/>
            <a:chOff x="0" y="0"/>
            <a:chExt cx="6270157" cy="8242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5282" cy="824246"/>
            </a:xfrm>
            <a:custGeom>
              <a:avLst/>
              <a:gdLst/>
              <a:ahLst/>
              <a:cxnLst/>
              <a:rect l="l" t="t" r="r" b="b"/>
              <a:pathLst>
                <a:path w="785282" h="824246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119714" y="125758"/>
              <a:ext cx="5150443" cy="525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ADD COMPANY NAME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41106" y="1334287"/>
            <a:ext cx="13232980" cy="1445605"/>
            <a:chOff x="0" y="-9525"/>
            <a:chExt cx="17643974" cy="192747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7643974" cy="11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81"/>
                </a:lnSpc>
              </a:pPr>
              <a:r>
                <a:rPr lang="en-US" sz="4800" b="1" u="sng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Page Object Model (POM) class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35817"/>
              <a:ext cx="17119850" cy="582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1105" y="2285073"/>
            <a:ext cx="16639176" cy="1523682"/>
            <a:chOff x="0" y="-1222109"/>
            <a:chExt cx="17578385" cy="3788573"/>
          </a:xfrm>
        </p:grpSpPr>
        <p:sp>
          <p:nvSpPr>
            <p:cNvPr id="11" name="TextBox 11"/>
            <p:cNvSpPr txBox="1"/>
            <p:nvPr/>
          </p:nvSpPr>
          <p:spPr>
            <a:xfrm>
              <a:off x="104017" y="-1222109"/>
              <a:ext cx="17474368" cy="37885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2800">
                  <a:solidFill>
                    <a:srgbClr val="2A2E3A"/>
                  </a:solidFill>
                  <a:latin typeface="Times New Roman" panose="02020603050405020304" pitchFamily="18" charset="0"/>
                  <a:ea typeface="Klein Bold"/>
                  <a:cs typeface="Times New Roman" panose="02020603050405020304" pitchFamily="18" charset="0"/>
                  <a:sym typeface="Klein Bold"/>
                </a:rPr>
                <a:t>These contain Page Object Model (POM) classes for different financial calculators. Each class will have web element locators and methods that interact with those elements.</a:t>
              </a:r>
            </a:p>
            <a:p>
              <a:pPr algn="l">
                <a:lnSpc>
                  <a:spcPts val="4141"/>
                </a:lnSpc>
              </a:pPr>
              <a:endParaRPr lang="en-US" b="1">
                <a:solidFill>
                  <a:srgbClr val="2A2E3A"/>
                </a:solidFill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10368"/>
              <a:ext cx="17119850" cy="844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59293" y="3774139"/>
            <a:ext cx="16620988" cy="46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Klein Bold" panose="020B0604020202020204" charset="0"/>
                <a:ea typeface="Klein"/>
                <a:cs typeface="Klein"/>
                <a:sym typeface="Klein"/>
              </a:rPr>
              <a:t>CarLoanCalculatorPage.java </a:t>
            </a:r>
          </a:p>
        </p:txBody>
      </p:sp>
      <p:sp>
        <p:nvSpPr>
          <p:cNvPr id="17" name="TextBox 17"/>
          <p:cNvSpPr txBox="1"/>
          <p:nvPr/>
        </p:nvSpPr>
        <p:spPr>
          <a:xfrm rot="10800000" flipV="1">
            <a:off x="729647" y="5680259"/>
            <a:ext cx="16473951" cy="420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l">
              <a:lnSpc>
                <a:spcPts val="3499"/>
              </a:lnSpc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Handles gratuity calculator (e.g., last drawn salary, years of service, gratuity payable).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9ABC2-9248-423F-920E-05066A1E9F69}"/>
              </a:ext>
            </a:extLst>
          </p:cNvPr>
          <p:cNvSpPr txBox="1"/>
          <p:nvPr/>
        </p:nvSpPr>
        <p:spPr>
          <a:xfrm>
            <a:off x="961845" y="4202129"/>
            <a:ext cx="161413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Defines locators &amp; methods for car loan calculator page (e.g., loan amount, tenure, interest rate, EMI calculation).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737726-A66D-4C2D-845C-9DE9CDBA542C}"/>
              </a:ext>
            </a:extLst>
          </p:cNvPr>
          <p:cNvSpPr txBox="1"/>
          <p:nvPr/>
        </p:nvSpPr>
        <p:spPr>
          <a:xfrm>
            <a:off x="729647" y="4740346"/>
            <a:ext cx="166057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>
              <a:latin typeface="Klein Bold" panose="020B0604020202020204" charset="0"/>
            </a:endParaRPr>
          </a:p>
          <a:p>
            <a:r>
              <a:rPr lang="en-IN" sz="2800">
                <a:latin typeface="Klein Bold" panose="020B0604020202020204" charset="0"/>
              </a:rPr>
              <a:t>GratuityCalculatorPage.java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21D145-EBF7-41CA-B958-139A8F0439DF}"/>
              </a:ext>
            </a:extLst>
          </p:cNvPr>
          <p:cNvSpPr txBox="1"/>
          <p:nvPr/>
        </p:nvSpPr>
        <p:spPr>
          <a:xfrm>
            <a:off x="729647" y="6194956"/>
            <a:ext cx="9144000" cy="5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8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PersonalLoanCalculatorPage.java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1C6E2-DE78-4888-84E6-323A6FF6E500}"/>
              </a:ext>
            </a:extLst>
          </p:cNvPr>
          <p:cNvSpPr txBox="1"/>
          <p:nvPr/>
        </p:nvSpPr>
        <p:spPr>
          <a:xfrm>
            <a:off x="611660" y="6706641"/>
            <a:ext cx="14733196" cy="51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4" lvl="1" algn="l">
              <a:lnSpc>
                <a:spcPts val="3499"/>
              </a:lnSpc>
            </a:pPr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Contains elements and actions for personal loan calculations (loan amount, tenure, EMI).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27EE36-F178-4BEA-805D-759D3B486A36}"/>
              </a:ext>
            </a:extLst>
          </p:cNvPr>
          <p:cNvSpPr txBox="1"/>
          <p:nvPr/>
        </p:nvSpPr>
        <p:spPr>
          <a:xfrm>
            <a:off x="744838" y="7230962"/>
            <a:ext cx="9224275" cy="5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8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PFCalculatorPage.java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1A3A6C-48C5-4515-A048-77A59F3D9D41}"/>
              </a:ext>
            </a:extLst>
          </p:cNvPr>
          <p:cNvSpPr txBox="1"/>
          <p:nvPr/>
        </p:nvSpPr>
        <p:spPr>
          <a:xfrm>
            <a:off x="880194" y="7708698"/>
            <a:ext cx="141408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Times New Roman" panose="02020603050405020304" pitchFamily="18" charset="0"/>
                <a:ea typeface="Klein"/>
                <a:cs typeface="Times New Roman" panose="02020603050405020304" pitchFamily="18" charset="0"/>
                <a:sym typeface="Klein"/>
              </a:rPr>
              <a:t>Page class for provident fund calculator (basic salary, employer contribution, total PF amount).</a:t>
            </a:r>
            <a:endParaRPr lang="en-IN"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Office PowerPoint</Application>
  <PresentationFormat>Custom</PresentationFormat>
  <Paragraphs>125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Helios</vt:lpstr>
      <vt:lpstr>Times New Roman</vt:lpstr>
      <vt:lpstr>Klein Bold</vt:lpstr>
      <vt:lpstr>Calibri</vt:lpstr>
      <vt:lpstr>Klein</vt:lpstr>
      <vt:lpstr>Arial</vt:lpstr>
      <vt:lpstr>Helios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Swapna</dc:creator>
  <cp:lastModifiedBy>Anil Ankala</cp:lastModifiedBy>
  <cp:revision>11</cp:revision>
  <dcterms:created xsi:type="dcterms:W3CDTF">2006-08-16T00:00:00Z</dcterms:created>
  <dcterms:modified xsi:type="dcterms:W3CDTF">2025-09-09T07:08:59Z</dcterms:modified>
  <dc:identifier>DAGyNVcmCt0</dc:identifier>
</cp:coreProperties>
</file>